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07" r:id="rId2"/>
    <p:sldId id="30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312" r:id="rId19"/>
    <p:sldId id="274" r:id="rId20"/>
    <p:sldId id="275" r:id="rId21"/>
    <p:sldId id="277" r:id="rId22"/>
    <p:sldId id="276" r:id="rId23"/>
    <p:sldId id="278" r:id="rId24"/>
    <p:sldId id="279" r:id="rId25"/>
    <p:sldId id="280" r:id="rId26"/>
    <p:sldId id="285" r:id="rId27"/>
    <p:sldId id="282" r:id="rId28"/>
    <p:sldId id="284" r:id="rId29"/>
    <p:sldId id="283" r:id="rId30"/>
    <p:sldId id="305" r:id="rId31"/>
    <p:sldId id="287" r:id="rId32"/>
    <p:sldId id="313" r:id="rId33"/>
    <p:sldId id="289" r:id="rId34"/>
    <p:sldId id="290" r:id="rId35"/>
    <p:sldId id="291" r:id="rId36"/>
    <p:sldId id="293" r:id="rId37"/>
    <p:sldId id="308" r:id="rId38"/>
    <p:sldId id="294" r:id="rId39"/>
    <p:sldId id="309" r:id="rId40"/>
    <p:sldId id="295" r:id="rId41"/>
    <p:sldId id="310" r:id="rId42"/>
    <p:sldId id="296" r:id="rId43"/>
    <p:sldId id="311" r:id="rId44"/>
    <p:sldId id="298" r:id="rId45"/>
    <p:sldId id="299" r:id="rId46"/>
    <p:sldId id="300" r:id="rId47"/>
    <p:sldId id="301" r:id="rId48"/>
    <p:sldId id="302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77599" autoAdjust="0"/>
  </p:normalViewPr>
  <p:slideViewPr>
    <p:cSldViewPr>
      <p:cViewPr>
        <p:scale>
          <a:sx n="50" d="100"/>
          <a:sy n="50" d="100"/>
        </p:scale>
        <p:origin x="-1956" y="-5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60C66-806A-494E-970A-3B8008E973F5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219E73-EEB8-4C74-9D1E-8F67FBD9612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19E73-EEB8-4C74-9D1E-8F67FBD96124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19E73-EEB8-4C74-9D1E-8F67FBD96124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19E73-EEB8-4C74-9D1E-8F67FBD96124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19E73-EEB8-4C74-9D1E-8F67FBD96124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19E73-EEB8-4C74-9D1E-8F67FBD96124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B79AE-F642-4C12-953F-70466245EBCC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433D-628A-4665-B8D8-E3FD8CBC70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B79AE-F642-4C12-953F-70466245EBCC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433D-628A-4665-B8D8-E3FD8CBC70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B79AE-F642-4C12-953F-70466245EBCC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433D-628A-4665-B8D8-E3FD8CBC70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B79AE-F642-4C12-953F-70466245EBCC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433D-628A-4665-B8D8-E3FD8CBC70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B79AE-F642-4C12-953F-70466245EBCC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433D-628A-4665-B8D8-E3FD8CBC70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B79AE-F642-4C12-953F-70466245EBCC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433D-628A-4665-B8D8-E3FD8CBC70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B79AE-F642-4C12-953F-70466245EBCC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433D-628A-4665-B8D8-E3FD8CBC70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B79AE-F642-4C12-953F-70466245EBCC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433D-628A-4665-B8D8-E3FD8CBC70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B79AE-F642-4C12-953F-70466245EBCC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433D-628A-4665-B8D8-E3FD8CBC70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B79AE-F642-4C12-953F-70466245EBCC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433D-628A-4665-B8D8-E3FD8CBC70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B79AE-F642-4C12-953F-70466245EBCC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433D-628A-4665-B8D8-E3FD8CBC70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B79AE-F642-4C12-953F-70466245EBCC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F433D-628A-4665-B8D8-E3FD8CBC709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gif"/><Relationship Id="rId5" Type="http://schemas.openxmlformats.org/officeDocument/2006/relationships/image" Target="../media/image69.gif"/><Relationship Id="rId4" Type="http://schemas.openxmlformats.org/officeDocument/2006/relationships/image" Target="../media/image6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gif"/><Relationship Id="rId5" Type="http://schemas.openxmlformats.org/officeDocument/2006/relationships/image" Target="../media/image80.gif"/><Relationship Id="rId4" Type="http://schemas.openxmlformats.org/officeDocument/2006/relationships/image" Target="../media/image79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gif"/><Relationship Id="rId4" Type="http://schemas.openxmlformats.org/officeDocument/2006/relationships/image" Target="../media/image88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gif"/><Relationship Id="rId4" Type="http://schemas.openxmlformats.org/officeDocument/2006/relationships/image" Target="../media/image92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gif"/><Relationship Id="rId5" Type="http://schemas.openxmlformats.org/officeDocument/2006/relationships/image" Target="../media/image102.gif"/><Relationship Id="rId4" Type="http://schemas.openxmlformats.org/officeDocument/2006/relationships/image" Target="../media/image101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2" Type="http://schemas.openxmlformats.org/officeDocument/2006/relationships/image" Target="../media/image104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gif"/><Relationship Id="rId2" Type="http://schemas.openxmlformats.org/officeDocument/2006/relationships/image" Target="../media/image108.gif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gif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21.gif"/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gif"/><Relationship Id="rId5" Type="http://schemas.openxmlformats.org/officeDocument/2006/relationships/image" Target="../media/image119.jpeg"/><Relationship Id="rId4" Type="http://schemas.openxmlformats.org/officeDocument/2006/relationships/image" Target="../media/image118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gif"/><Relationship Id="rId5" Type="http://schemas.openxmlformats.org/officeDocument/2006/relationships/image" Target="../media/image124.gif"/><Relationship Id="rId4" Type="http://schemas.openxmlformats.org/officeDocument/2006/relationships/image" Target="../media/image123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gif"/><Relationship Id="rId2" Type="http://schemas.openxmlformats.org/officeDocument/2006/relationships/image" Target="../media/image126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8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gif"/><Relationship Id="rId2" Type="http://schemas.openxmlformats.org/officeDocument/2006/relationships/image" Target="../media/image129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41451"/>
          </a:xfrm>
        </p:spPr>
        <p:txBody>
          <a:bodyPr>
            <a:normAutofit/>
          </a:bodyPr>
          <a:lstStyle/>
          <a:p>
            <a:r>
              <a:rPr lang="en-US" sz="8000" b="1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Franklin Gothic Demi" pitchFamily="34" charset="0"/>
              </a:rPr>
              <a:t>Phonetic</a:t>
            </a:r>
            <a:r>
              <a:rPr lang="ru-RU" sz="8000" b="1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Franklin Gothic Demi" pitchFamily="34" charset="0"/>
              </a:rPr>
              <a:t>  </a:t>
            </a:r>
            <a:r>
              <a:rPr lang="en-US" sz="8000" b="1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Franklin Gothic Demi" pitchFamily="34" charset="0"/>
              </a:rPr>
              <a:t>drill </a:t>
            </a:r>
            <a:endParaRPr lang="ru-RU" sz="8000" b="1" dirty="0">
              <a:latin typeface="Franklin Gothic Demi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to use in English lessons while learning English sounds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(for 1-4 forms)</a:t>
            </a:r>
            <a:endParaRPr lang="ru-RU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4" name="Рисунок 143"/>
          <p:cNvPicPr>
            <a:picLocks noChangeAspect="1" noChangeArrowheads="1"/>
          </p:cNvPicPr>
          <p:nvPr/>
        </p:nvPicPr>
        <p:blipFill>
          <a:blip r:embed="rId2">
            <a:lum bright="-80000" contrast="-80000"/>
          </a:blip>
          <a:srcRect r="-224" b="-85"/>
          <a:stretch>
            <a:fillRect/>
          </a:stretch>
        </p:blipFill>
        <p:spPr bwMode="auto">
          <a:xfrm>
            <a:off x="2357422" y="642917"/>
            <a:ext cx="4645973" cy="1416575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cs typeface="Aharoni" pitchFamily="2" charset="-79"/>
              </a:rPr>
              <a:t>Hh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sz="2800" b="1" dirty="0" smtClean="0">
                <a:latin typeface="+mj-lt"/>
              </a:rPr>
              <a:t> </a:t>
            </a:r>
            <a:r>
              <a:rPr lang="en-US" sz="2800" b="1" dirty="0" smtClean="0">
                <a:latin typeface="+mj-lt"/>
                <a:cs typeface="Aharoni" pitchFamily="2" charset="-79"/>
              </a:rPr>
              <a:t>[h]</a:t>
            </a:r>
            <a:r>
              <a:rPr lang="en-US" sz="2800" b="1" dirty="0" smtClean="0">
                <a:latin typeface="+mj-lt"/>
              </a:rPr>
              <a:t>       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H</a:t>
            </a:r>
            <a:r>
              <a:rPr lang="en-US" dirty="0" smtClean="0"/>
              <a:t>e </a:t>
            </a:r>
            <a:r>
              <a:rPr lang="en-US" dirty="0" smtClean="0">
                <a:solidFill>
                  <a:srgbClr val="FF0000"/>
                </a:solidFill>
              </a:rPr>
              <a:t>h</a:t>
            </a:r>
            <a:r>
              <a:rPr lang="en-US" dirty="0" smtClean="0"/>
              <a:t>as a </a:t>
            </a:r>
            <a:r>
              <a:rPr lang="en-US" dirty="0" smtClean="0">
                <a:solidFill>
                  <a:srgbClr val="FF0000"/>
                </a:solidFill>
              </a:rPr>
              <a:t>h</a:t>
            </a:r>
            <a:r>
              <a:rPr lang="en-US" dirty="0" smtClean="0"/>
              <a:t>at in </a:t>
            </a:r>
            <a:r>
              <a:rPr lang="en-US" dirty="0" smtClean="0">
                <a:solidFill>
                  <a:srgbClr val="FF0000"/>
                </a:solidFill>
              </a:rPr>
              <a:t>h</a:t>
            </a:r>
            <a:r>
              <a:rPr lang="en-US" dirty="0" smtClean="0"/>
              <a:t>is </a:t>
            </a:r>
            <a:r>
              <a:rPr lang="en-US" dirty="0" smtClean="0">
                <a:solidFill>
                  <a:srgbClr val="FF0000"/>
                </a:solidFill>
              </a:rPr>
              <a:t>h</a:t>
            </a:r>
            <a:r>
              <a:rPr lang="en-US" dirty="0" smtClean="0"/>
              <a:t>and</a:t>
            </a:r>
            <a:r>
              <a:rPr lang="ru-RU" dirty="0" smtClean="0"/>
              <a:t>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H</a:t>
            </a:r>
            <a:r>
              <a:rPr lang="en-US" dirty="0" smtClean="0"/>
              <a:t>er </a:t>
            </a:r>
            <a:r>
              <a:rPr lang="en-US" dirty="0" smtClean="0">
                <a:solidFill>
                  <a:srgbClr val="FF0000"/>
                </a:solidFill>
              </a:rPr>
              <a:t>h</a:t>
            </a:r>
            <a:r>
              <a:rPr lang="en-US" dirty="0" smtClean="0"/>
              <a:t>usband </a:t>
            </a:r>
            <a:r>
              <a:rPr lang="en-US" dirty="0" smtClean="0">
                <a:solidFill>
                  <a:srgbClr val="FF0000"/>
                </a:solidFill>
              </a:rPr>
              <a:t>h</a:t>
            </a:r>
            <a:r>
              <a:rPr lang="en-US" dirty="0" smtClean="0"/>
              <a:t>ates </a:t>
            </a:r>
            <a:r>
              <a:rPr lang="en-US" dirty="0" smtClean="0">
                <a:solidFill>
                  <a:srgbClr val="FF0000"/>
                </a:solidFill>
              </a:rPr>
              <a:t>h</a:t>
            </a:r>
            <a:r>
              <a:rPr lang="en-US" dirty="0" smtClean="0"/>
              <a:t>ot tea.</a:t>
            </a:r>
            <a:endParaRPr 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rot="16200000" flipH="1">
            <a:off x="4301336" y="1556524"/>
            <a:ext cx="54291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C:\Users\User\Pictures\Commercial-Agents-6641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2357430"/>
            <a:ext cx="1527175" cy="2090775"/>
          </a:xfrm>
          <a:prstGeom prst="rect">
            <a:avLst/>
          </a:prstGeom>
          <a:noFill/>
        </p:spPr>
      </p:pic>
      <p:pic>
        <p:nvPicPr>
          <p:cNvPr id="1032" name="Picture 8" descr="C:\Users\User\Pictures\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5000636"/>
            <a:ext cx="642942" cy="642942"/>
          </a:xfrm>
          <a:prstGeom prst="rect">
            <a:avLst/>
          </a:prstGeom>
          <a:noFill/>
        </p:spPr>
      </p:pic>
      <p:pic>
        <p:nvPicPr>
          <p:cNvPr id="1033" name="Picture 9" descr="C:\Users\User\Pictures\бю.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5429264"/>
            <a:ext cx="881087" cy="881087"/>
          </a:xfrm>
          <a:prstGeom prst="rect">
            <a:avLst/>
          </a:prstGeom>
          <a:noFill/>
        </p:spPr>
      </p:pic>
      <p:pic>
        <p:nvPicPr>
          <p:cNvPr id="1034" name="Picture 10" descr="C:\Users\User\Pictures\9Nn7.txt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8992" y="5072074"/>
            <a:ext cx="1217636" cy="1549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Ii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2214554"/>
            <a:ext cx="3995766" cy="3911609"/>
          </a:xfrm>
        </p:spPr>
        <p:txBody>
          <a:bodyPr/>
          <a:lstStyle/>
          <a:p>
            <a:pPr lvl="0" algn="ctr">
              <a:buNone/>
            </a:pPr>
            <a:r>
              <a:rPr lang="en-US" b="1" dirty="0" smtClean="0">
                <a:solidFill>
                  <a:prstClr val="black"/>
                </a:solidFill>
                <a:latin typeface="+mj-lt"/>
                <a:cs typeface="Aharoni" pitchFamily="2" charset="-79"/>
              </a:rPr>
              <a:t>[</a:t>
            </a:r>
            <a:r>
              <a:rPr lang="en-US" b="1" dirty="0" err="1" smtClean="0">
                <a:solidFill>
                  <a:prstClr val="black"/>
                </a:solidFill>
                <a:latin typeface="+mj-lt"/>
                <a:cs typeface="Aharoni" pitchFamily="2" charset="-79"/>
              </a:rPr>
              <a:t>ai</a:t>
            </a:r>
            <a:r>
              <a:rPr lang="en-US" b="1" dirty="0" smtClean="0">
                <a:solidFill>
                  <a:prstClr val="black"/>
                </a:solidFill>
                <a:latin typeface="+mj-lt"/>
                <a:cs typeface="Aharoni" pitchFamily="2" charset="-79"/>
              </a:rPr>
              <a:t>]</a:t>
            </a:r>
            <a:endParaRPr lang="ru-RU" dirty="0">
              <a:solidFill>
                <a:prstClr val="black"/>
              </a:solidFill>
              <a:latin typeface="+mj-lt"/>
              <a:cs typeface="Aharoni" pitchFamily="2" charset="-79"/>
            </a:endParaRP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I </a:t>
            </a:r>
            <a:r>
              <a:rPr lang="en-US" dirty="0" smtClean="0"/>
              <a:t>l</a:t>
            </a:r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ke wh</a:t>
            </a:r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te m</a:t>
            </a:r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ce</a:t>
            </a:r>
          </a:p>
          <a:p>
            <a:pPr>
              <a:buNone/>
            </a:pPr>
            <a:r>
              <a:rPr lang="en-US" dirty="0" smtClean="0"/>
              <a:t>They are very n</a:t>
            </a:r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ce.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86314" y="2214554"/>
            <a:ext cx="3900486" cy="3911609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          </a:t>
            </a:r>
            <a:r>
              <a:rPr lang="en-US" b="1" dirty="0" smtClean="0">
                <a:latin typeface="+mj-lt"/>
                <a:cs typeface="Aharoni" pitchFamily="2" charset="-79"/>
              </a:rPr>
              <a:t>[</a:t>
            </a:r>
            <a:r>
              <a:rPr lang="en-US" b="1" dirty="0" err="1" smtClean="0">
                <a:latin typeface="+mj-lt"/>
                <a:cs typeface="Aharoni" pitchFamily="2" charset="-79"/>
              </a:rPr>
              <a:t>i</a:t>
            </a:r>
            <a:r>
              <a:rPr lang="en-US" b="1" dirty="0" smtClean="0">
                <a:latin typeface="+mj-lt"/>
                <a:cs typeface="Aharoni" pitchFamily="2" charset="-79"/>
              </a:rPr>
              <a:t>]</a:t>
            </a:r>
          </a:p>
          <a:p>
            <a:pPr>
              <a:buNone/>
            </a:pPr>
            <a:r>
              <a:rPr lang="en-US" dirty="0" smtClean="0"/>
              <a:t>G</a:t>
            </a:r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ve the p</a:t>
            </a:r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gs s</a:t>
            </a:r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x b</a:t>
            </a:r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g </a:t>
            </a:r>
          </a:p>
          <a:p>
            <a:pPr>
              <a:buNone/>
            </a:pPr>
            <a:r>
              <a:rPr lang="en-US" dirty="0" smtClean="0"/>
              <a:t>ch</a:t>
            </a:r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ps.</a:t>
            </a:r>
          </a:p>
          <a:p>
            <a:pPr>
              <a:buNone/>
            </a:pPr>
            <a:endParaRPr lang="ru-RU" dirty="0" smtClean="0">
              <a:cs typeface="Aharoni" pitchFamily="2" charset="-79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28860" y="31432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latin typeface="Aharoni" pitchFamily="2" charset="-79"/>
                <a:cs typeface="Aharoni" pitchFamily="2" charset="-79"/>
              </a:rPr>
              <a:t> </a:t>
            </a:r>
            <a:endParaRPr lang="ru-RU" dirty="0"/>
          </a:p>
        </p:txBody>
      </p:sp>
      <p:cxnSp>
        <p:nvCxnSpPr>
          <p:cNvPr id="9" name="Прямая со стрелкой 8"/>
          <p:cNvCxnSpPr/>
          <p:nvPr/>
        </p:nvCxnSpPr>
        <p:spPr>
          <a:xfrm rot="16200000" flipH="1">
            <a:off x="4572000" y="1071546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10800000" flipV="1">
            <a:off x="3143240" y="1071546"/>
            <a:ext cx="1357322" cy="857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User\Pictures\пит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64" y="4429132"/>
            <a:ext cx="896953" cy="1121191"/>
          </a:xfrm>
          <a:prstGeom prst="rect">
            <a:avLst/>
          </a:prstGeom>
          <a:noFill/>
        </p:spPr>
      </p:pic>
      <p:pic>
        <p:nvPicPr>
          <p:cNvPr id="2052" name="Picture 4" descr="C:\Users\User\Pictures\чип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082" y="5286388"/>
            <a:ext cx="1273154" cy="12263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Users\User\Pictures\мыш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4643446"/>
            <a:ext cx="1295400" cy="781050"/>
          </a:xfrm>
          <a:prstGeom prst="rect">
            <a:avLst/>
          </a:prstGeom>
          <a:noFill/>
        </p:spPr>
      </p:pic>
      <p:pic>
        <p:nvPicPr>
          <p:cNvPr id="2055" name="Picture 7" descr="C:\Users\User\Pictures\мыш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5429264"/>
            <a:ext cx="1295400" cy="781050"/>
          </a:xfrm>
          <a:prstGeom prst="rect">
            <a:avLst/>
          </a:prstGeom>
          <a:noFill/>
        </p:spPr>
      </p:pic>
      <p:pic>
        <p:nvPicPr>
          <p:cNvPr id="3074" name="Picture 2" descr="C:\Users\User\Pictures\оь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4" y="4857760"/>
            <a:ext cx="1146186" cy="1466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cs typeface="Aharoni" pitchFamily="2" charset="-79"/>
              </a:rPr>
              <a:t>Jj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 </a:t>
            </a:r>
            <a:r>
              <a:rPr lang="en-US" sz="2800" b="1" dirty="0" smtClean="0">
                <a:latin typeface="+mj-lt"/>
                <a:cs typeface="Aharoni" pitchFamily="2" charset="-79"/>
              </a:rPr>
              <a:t>[</a:t>
            </a:r>
            <a:r>
              <a:rPr lang="en-US" sz="2800" b="1" dirty="0" smtClean="0">
                <a:latin typeface="+mj-lt"/>
              </a:rPr>
              <a:t>ʤ</a:t>
            </a:r>
            <a:r>
              <a:rPr lang="en-US" sz="2800" b="1" dirty="0" smtClean="0">
                <a:latin typeface="+mj-lt"/>
                <a:cs typeface="Aharoni" pitchFamily="2" charset="-79"/>
              </a:rPr>
              <a:t>]</a:t>
            </a:r>
            <a:r>
              <a:rPr lang="en-US" dirty="0" smtClean="0"/>
              <a:t>       </a:t>
            </a:r>
          </a:p>
          <a:p>
            <a:pPr>
              <a:buNone/>
            </a:pPr>
            <a:r>
              <a:rPr lang="en-US" dirty="0" smtClean="0"/>
              <a:t>A </a:t>
            </a:r>
            <a:r>
              <a:rPr lang="en-US" dirty="0" smtClean="0">
                <a:solidFill>
                  <a:srgbClr val="FF0000"/>
                </a:solidFill>
              </a:rPr>
              <a:t>j</a:t>
            </a:r>
            <a:r>
              <a:rPr lang="en-US" dirty="0" smtClean="0"/>
              <a:t>ournalist made a </a:t>
            </a:r>
            <a:r>
              <a:rPr lang="en-US" dirty="0" smtClean="0">
                <a:solidFill>
                  <a:srgbClr val="FF0000"/>
                </a:solidFill>
              </a:rPr>
              <a:t>j</a:t>
            </a:r>
            <a:r>
              <a:rPr lang="en-US" dirty="0" smtClean="0"/>
              <a:t>ourney over </a:t>
            </a:r>
            <a:r>
              <a:rPr lang="en-US" dirty="0" smtClean="0">
                <a:solidFill>
                  <a:srgbClr val="FF0000"/>
                </a:solidFill>
              </a:rPr>
              <a:t>J</a:t>
            </a:r>
            <a:r>
              <a:rPr lang="en-US" dirty="0" smtClean="0"/>
              <a:t>apan.</a:t>
            </a:r>
            <a:endParaRPr 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rot="16200000" flipH="1">
            <a:off x="4301336" y="1556524"/>
            <a:ext cx="54291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 descr="яп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560" y="3214686"/>
            <a:ext cx="2286016" cy="17145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User\Pictures\жжуу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3586482"/>
            <a:ext cx="2276473" cy="2961954"/>
          </a:xfrm>
          <a:prstGeom prst="rect">
            <a:avLst/>
          </a:prstGeom>
          <a:noFill/>
        </p:spPr>
      </p:pic>
      <p:pic>
        <p:nvPicPr>
          <p:cNvPr id="1027" name="Picture 3" descr="C:\Users\User\Pictures\дди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4500570"/>
            <a:ext cx="3324223" cy="18698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cs typeface="Aharoni" pitchFamily="2" charset="-79"/>
              </a:rPr>
              <a:t>Kk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 </a:t>
            </a:r>
            <a:r>
              <a:rPr lang="en-US" sz="2800" b="1" dirty="0" smtClean="0">
                <a:latin typeface="+mj-lt"/>
                <a:cs typeface="Aharoni" pitchFamily="2" charset="-79"/>
              </a:rPr>
              <a:t>[k]</a:t>
            </a:r>
            <a:r>
              <a:rPr lang="en-US" sz="2800" b="1" dirty="0" smtClean="0">
                <a:latin typeface="+mj-lt"/>
              </a:rPr>
              <a:t>       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K</a:t>
            </a:r>
            <a:r>
              <a:rPr lang="en-US" dirty="0" smtClean="0"/>
              <a:t>ate  </a:t>
            </a:r>
            <a:r>
              <a:rPr lang="en-US" dirty="0" smtClean="0">
                <a:solidFill>
                  <a:srgbClr val="FF0000"/>
                </a:solidFill>
              </a:rPr>
              <a:t>c</a:t>
            </a:r>
            <a:r>
              <a:rPr lang="en-US" dirty="0" smtClean="0"/>
              <a:t>oo</a:t>
            </a:r>
            <a:r>
              <a:rPr lang="en-US" dirty="0" smtClean="0">
                <a:solidFill>
                  <a:srgbClr val="FF0000"/>
                </a:solidFill>
              </a:rPr>
              <a:t>k</a:t>
            </a:r>
            <a:r>
              <a:rPr lang="en-US" dirty="0" smtClean="0"/>
              <a:t>s </a:t>
            </a:r>
            <a:r>
              <a:rPr lang="en-US" dirty="0" smtClean="0">
                <a:solidFill>
                  <a:srgbClr val="FF0000"/>
                </a:solidFill>
              </a:rPr>
              <a:t>c</a:t>
            </a:r>
            <a:r>
              <a:rPr lang="en-US" dirty="0" smtClean="0"/>
              <a:t>a</a:t>
            </a:r>
            <a:r>
              <a:rPr lang="en-US" dirty="0" smtClean="0">
                <a:solidFill>
                  <a:srgbClr val="FF0000"/>
                </a:solidFill>
              </a:rPr>
              <a:t>k</a:t>
            </a:r>
            <a:r>
              <a:rPr lang="en-US" dirty="0" smtClean="0"/>
              <a:t>es in the </a:t>
            </a:r>
            <a:r>
              <a:rPr lang="en-US" dirty="0" smtClean="0">
                <a:solidFill>
                  <a:srgbClr val="FF0000"/>
                </a:solidFill>
              </a:rPr>
              <a:t>k</a:t>
            </a:r>
            <a:r>
              <a:rPr lang="en-US" dirty="0" smtClean="0"/>
              <a:t>itchen.</a:t>
            </a: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K</a:t>
            </a:r>
            <a:r>
              <a:rPr lang="en-US" dirty="0" smtClean="0"/>
              <a:t>itty </a:t>
            </a:r>
            <a:r>
              <a:rPr lang="en-US" dirty="0" smtClean="0">
                <a:solidFill>
                  <a:srgbClr val="FF0000"/>
                </a:solidFill>
              </a:rPr>
              <a:t>c</a:t>
            </a:r>
            <a:r>
              <a:rPr lang="en-US" dirty="0" smtClean="0"/>
              <a:t>aught the </a:t>
            </a:r>
            <a:r>
              <a:rPr lang="en-US" dirty="0" smtClean="0">
                <a:solidFill>
                  <a:srgbClr val="FF0000"/>
                </a:solidFill>
              </a:rPr>
              <a:t>k</a:t>
            </a:r>
            <a:r>
              <a:rPr lang="en-US" dirty="0" smtClean="0"/>
              <a:t>itten in the </a:t>
            </a:r>
            <a:r>
              <a:rPr lang="en-US" dirty="0" smtClean="0">
                <a:solidFill>
                  <a:srgbClr val="FF0000"/>
                </a:solidFill>
              </a:rPr>
              <a:t>k</a:t>
            </a:r>
            <a:r>
              <a:rPr lang="en-US" dirty="0" smtClean="0"/>
              <a:t>itchen. </a:t>
            </a:r>
            <a:endParaRPr 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rot="16200000" flipH="1">
            <a:off x="4301336" y="1556524"/>
            <a:ext cx="54291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C:\Users\User\Pictures\катя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2285992"/>
            <a:ext cx="2714644" cy="19713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Загрузки\2021-03-02-23-40-2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4786322"/>
            <a:ext cx="1373850" cy="2071678"/>
          </a:xfrm>
          <a:prstGeom prst="rect">
            <a:avLst/>
          </a:prstGeom>
          <a:noFill/>
        </p:spPr>
      </p:pic>
      <p:pic>
        <p:nvPicPr>
          <p:cNvPr id="1027" name="Picture 3" descr="D:\Загрузки\2021-03-02-23-39-28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2" y="5714992"/>
            <a:ext cx="1238259" cy="1143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cs typeface="Aharoni" pitchFamily="2" charset="-79"/>
              </a:rPr>
              <a:t>Ll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sz="2800" b="1" dirty="0" smtClean="0">
                <a:latin typeface="+mj-lt"/>
              </a:rPr>
              <a:t> </a:t>
            </a:r>
            <a:r>
              <a:rPr lang="en-US" sz="2800" b="1" dirty="0" smtClean="0">
                <a:latin typeface="+mj-lt"/>
                <a:cs typeface="Aharoni" pitchFamily="2" charset="-79"/>
              </a:rPr>
              <a:t>[l]</a:t>
            </a:r>
            <a:r>
              <a:rPr lang="en-US" sz="2800" b="1" dirty="0" smtClean="0">
                <a:latin typeface="+mj-lt"/>
              </a:rPr>
              <a:t>       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L</a:t>
            </a:r>
            <a:r>
              <a:rPr lang="en-US" dirty="0" smtClean="0"/>
              <a:t>itt</a:t>
            </a:r>
            <a:r>
              <a:rPr lang="en-US" dirty="0" smtClean="0">
                <a:solidFill>
                  <a:srgbClr val="FF0000"/>
                </a:solidFill>
              </a:rPr>
              <a:t>l</a:t>
            </a:r>
            <a:r>
              <a:rPr lang="en-US" dirty="0" smtClean="0"/>
              <a:t>e </a:t>
            </a:r>
            <a:r>
              <a:rPr lang="en-US" dirty="0" smtClean="0">
                <a:solidFill>
                  <a:srgbClr val="FF0000"/>
                </a:solidFill>
              </a:rPr>
              <a:t>L</a:t>
            </a:r>
            <a:r>
              <a:rPr lang="en-US" dirty="0" smtClean="0"/>
              <a:t>ucy </a:t>
            </a:r>
            <a:r>
              <a:rPr lang="en-US" dirty="0" smtClean="0">
                <a:solidFill>
                  <a:srgbClr val="FF0000"/>
                </a:solidFill>
              </a:rPr>
              <a:t>l</a:t>
            </a:r>
            <a:r>
              <a:rPr lang="en-US" dirty="0" smtClean="0"/>
              <a:t>ikes </a:t>
            </a:r>
            <a:r>
              <a:rPr lang="en-US" dirty="0" smtClean="0">
                <a:solidFill>
                  <a:srgbClr val="FF0000"/>
                </a:solidFill>
              </a:rPr>
              <a:t>l</a:t>
            </a:r>
            <a:r>
              <a:rPr lang="en-US" dirty="0" smtClean="0"/>
              <a:t>o</a:t>
            </a:r>
            <a:r>
              <a:rPr lang="en-US" dirty="0" smtClean="0">
                <a:solidFill>
                  <a:srgbClr val="FF0000"/>
                </a:solidFill>
              </a:rPr>
              <a:t>ll</a:t>
            </a:r>
            <a:r>
              <a:rPr lang="en-US" dirty="0" smtClean="0"/>
              <a:t>ipops. </a:t>
            </a:r>
          </a:p>
          <a:p>
            <a:pPr>
              <a:buNone/>
            </a:pPr>
            <a:r>
              <a:rPr lang="en-US" dirty="0" smtClean="0"/>
              <a:t>  </a:t>
            </a:r>
            <a:endParaRPr 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rot="16200000" flipH="1">
            <a:off x="4301336" y="1556524"/>
            <a:ext cx="54291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User\Pictures\лол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4143380"/>
            <a:ext cx="1551773" cy="1852627"/>
          </a:xfrm>
          <a:prstGeom prst="rect">
            <a:avLst/>
          </a:prstGeom>
          <a:noFill/>
        </p:spPr>
      </p:pic>
      <p:pic>
        <p:nvPicPr>
          <p:cNvPr id="2052" name="Picture 4" descr="C:\Users\User\Pictures\main_758162_orig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3643314"/>
            <a:ext cx="3071834" cy="263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cs typeface="Aharoni" pitchFamily="2" charset="-79"/>
              </a:rPr>
              <a:t>Mm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sz="2800" b="1" dirty="0" smtClean="0">
                <a:latin typeface="+mj-lt"/>
              </a:rPr>
              <a:t> </a:t>
            </a:r>
            <a:r>
              <a:rPr lang="en-US" sz="2800" b="1" dirty="0" smtClean="0">
                <a:latin typeface="+mj-lt"/>
                <a:cs typeface="Aharoni" pitchFamily="2" charset="-79"/>
              </a:rPr>
              <a:t>[m]</a:t>
            </a:r>
            <a:r>
              <a:rPr lang="en-US" sz="2800" b="1" dirty="0" smtClean="0">
                <a:latin typeface="+mj-lt"/>
              </a:rPr>
              <a:t>       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dirty="0" smtClean="0"/>
              <a:t>ike 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dirty="0" smtClean="0"/>
              <a:t>ade 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dirty="0" smtClean="0"/>
              <a:t>uch 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dirty="0" smtClean="0"/>
              <a:t>oney working as a 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dirty="0" smtClean="0"/>
              <a:t>echanic.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cxnSp>
        <p:nvCxnSpPr>
          <p:cNvPr id="10" name="Прямая со стрелкой 9"/>
          <p:cNvCxnSpPr/>
          <p:nvPr/>
        </p:nvCxnSpPr>
        <p:spPr>
          <a:xfrm rot="16200000" flipH="1">
            <a:off x="4301336" y="1556524"/>
            <a:ext cx="54291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C:\Users\User\Pictures\516841863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0826" y="3857628"/>
            <a:ext cx="1500198" cy="1563766"/>
          </a:xfrm>
          <a:prstGeom prst="rect">
            <a:avLst/>
          </a:prstGeom>
          <a:noFill/>
        </p:spPr>
      </p:pic>
      <p:pic>
        <p:nvPicPr>
          <p:cNvPr id="31745" name="Picture 1" descr="C:\Users\User\Pictures\ьб.tx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5660" y="3714752"/>
            <a:ext cx="1145669" cy="1728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cs typeface="Aharoni" pitchFamily="2" charset="-79"/>
              </a:rPr>
              <a:t>Nn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sz="2800" b="1" dirty="0" smtClean="0">
                <a:latin typeface="+mj-lt"/>
              </a:rPr>
              <a:t> </a:t>
            </a:r>
            <a:r>
              <a:rPr lang="en-US" sz="2800" b="1" dirty="0" smtClean="0">
                <a:latin typeface="+mj-lt"/>
                <a:cs typeface="Aharoni" pitchFamily="2" charset="-79"/>
              </a:rPr>
              <a:t>[n]</a:t>
            </a:r>
            <a:r>
              <a:rPr lang="en-US" sz="2800" b="1" dirty="0" smtClean="0">
                <a:latin typeface="+mj-lt"/>
              </a:rPr>
              <a:t>      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N</a:t>
            </a:r>
            <a:r>
              <a:rPr lang="en-US" dirty="0" smtClean="0"/>
              <a:t>o </a:t>
            </a:r>
            <a:r>
              <a:rPr lang="en-US" dirty="0" smtClean="0">
                <a:solidFill>
                  <a:srgbClr val="FF0000"/>
                </a:solidFill>
              </a:rPr>
              <a:t>n</a:t>
            </a:r>
            <a:r>
              <a:rPr lang="en-US" dirty="0" smtClean="0"/>
              <a:t>ose k</a:t>
            </a:r>
            <a:r>
              <a:rPr lang="en-US" dirty="0" smtClean="0">
                <a:solidFill>
                  <a:srgbClr val="FF0000"/>
                </a:solidFill>
              </a:rPr>
              <a:t>n</a:t>
            </a:r>
            <a:r>
              <a:rPr lang="en-US" dirty="0" smtClean="0"/>
              <a:t>ows like a g</a:t>
            </a:r>
            <a:r>
              <a:rPr lang="en-US" dirty="0" smtClean="0">
                <a:solidFill>
                  <a:srgbClr val="FF0000"/>
                </a:solidFill>
              </a:rPr>
              <a:t>n</a:t>
            </a:r>
            <a:r>
              <a:rPr lang="en-US" dirty="0" smtClean="0"/>
              <a:t>ome’s </a:t>
            </a:r>
            <a:r>
              <a:rPr lang="en-US" dirty="0" smtClean="0">
                <a:solidFill>
                  <a:srgbClr val="FF0000"/>
                </a:solidFill>
              </a:rPr>
              <a:t>n</a:t>
            </a:r>
            <a:r>
              <a:rPr lang="en-US" dirty="0" smtClean="0"/>
              <a:t>ose k</a:t>
            </a:r>
            <a:r>
              <a:rPr lang="en-US" dirty="0" smtClean="0">
                <a:solidFill>
                  <a:srgbClr val="FF0000"/>
                </a:solidFill>
              </a:rPr>
              <a:t>n</a:t>
            </a:r>
            <a:r>
              <a:rPr lang="en-US" dirty="0" smtClean="0"/>
              <a:t>ows.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N</a:t>
            </a:r>
            <a:r>
              <a:rPr lang="en-US" dirty="0" smtClean="0"/>
              <a:t>i</a:t>
            </a:r>
            <a:r>
              <a:rPr lang="en-US" dirty="0" smtClean="0">
                <a:solidFill>
                  <a:srgbClr val="FF0000"/>
                </a:solidFill>
              </a:rPr>
              <a:t>n</a:t>
            </a:r>
            <a:r>
              <a:rPr lang="en-US" dirty="0" smtClean="0"/>
              <a:t>e </a:t>
            </a:r>
            <a:r>
              <a:rPr lang="en-US" dirty="0" smtClean="0">
                <a:solidFill>
                  <a:srgbClr val="FF0000"/>
                </a:solidFill>
              </a:rPr>
              <a:t>n</a:t>
            </a:r>
            <a:r>
              <a:rPr lang="en-US" dirty="0" smtClean="0"/>
              <a:t>ice </a:t>
            </a:r>
            <a:r>
              <a:rPr lang="en-US" dirty="0" smtClean="0">
                <a:solidFill>
                  <a:srgbClr val="FF0000"/>
                </a:solidFill>
              </a:rPr>
              <a:t>n</a:t>
            </a:r>
            <a:r>
              <a:rPr lang="en-US" dirty="0" smtClean="0"/>
              <a:t>ight </a:t>
            </a:r>
            <a:r>
              <a:rPr lang="en-US" dirty="0" smtClean="0">
                <a:solidFill>
                  <a:srgbClr val="FF0000"/>
                </a:solidFill>
              </a:rPr>
              <a:t>n</a:t>
            </a:r>
            <a:r>
              <a:rPr lang="en-US" dirty="0" smtClean="0"/>
              <a:t>urses </a:t>
            </a:r>
            <a:r>
              <a:rPr lang="en-US" dirty="0" smtClean="0">
                <a:solidFill>
                  <a:srgbClr val="FF0000"/>
                </a:solidFill>
              </a:rPr>
              <a:t>n</a:t>
            </a:r>
            <a:r>
              <a:rPr lang="en-US" dirty="0" smtClean="0"/>
              <a:t>ursing </a:t>
            </a:r>
            <a:r>
              <a:rPr lang="en-US" dirty="0" smtClean="0">
                <a:solidFill>
                  <a:srgbClr val="FF0000"/>
                </a:solidFill>
              </a:rPr>
              <a:t>n</a:t>
            </a:r>
            <a:r>
              <a:rPr lang="en-US" dirty="0" smtClean="0"/>
              <a:t>icely.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 rot="16200000" flipH="1">
            <a:off x="4301336" y="1556524"/>
            <a:ext cx="54291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User\Pictures\ш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29520" y="2857496"/>
            <a:ext cx="1285884" cy="1794257"/>
          </a:xfrm>
          <a:prstGeom prst="rect">
            <a:avLst/>
          </a:prstGeom>
          <a:noFill/>
        </p:spPr>
      </p:pic>
      <p:pic>
        <p:nvPicPr>
          <p:cNvPr id="2052" name="Picture 4" descr="C:\Users\User\Pictures\медсестра 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5143488"/>
            <a:ext cx="1500198" cy="1500198"/>
          </a:xfrm>
          <a:prstGeom prst="rect">
            <a:avLst/>
          </a:prstGeom>
          <a:noFill/>
        </p:spPr>
      </p:pic>
      <p:pic>
        <p:nvPicPr>
          <p:cNvPr id="2055" name="Picture 7" descr="C:\Users\User\Pictures\медсестра 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140" y="4929198"/>
            <a:ext cx="828665" cy="1657330"/>
          </a:xfrm>
          <a:prstGeom prst="rect">
            <a:avLst/>
          </a:prstGeom>
          <a:noFill/>
        </p:spPr>
      </p:pic>
      <p:pic>
        <p:nvPicPr>
          <p:cNvPr id="2056" name="Picture 8" descr="C:\Users\User\Pictures\медсестра  6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1934" y="5140221"/>
            <a:ext cx="2286016" cy="17177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Oo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2214554"/>
            <a:ext cx="3995766" cy="3911609"/>
          </a:xfrm>
        </p:spPr>
        <p:txBody>
          <a:bodyPr/>
          <a:lstStyle/>
          <a:p>
            <a:pPr lvl="0" algn="ctr">
              <a:buNone/>
            </a:pPr>
            <a:r>
              <a:rPr lang="en-US" b="1" dirty="0" smtClean="0">
                <a:solidFill>
                  <a:prstClr val="black"/>
                </a:solidFill>
                <a:latin typeface="+mj-lt"/>
                <a:cs typeface="Aharoni" pitchFamily="2" charset="-79"/>
              </a:rPr>
              <a:t>[</a:t>
            </a:r>
            <a:r>
              <a:rPr lang="en-US" b="1" dirty="0" err="1" smtClean="0">
                <a:solidFill>
                  <a:prstClr val="black"/>
                </a:solidFill>
                <a:latin typeface="+mj-lt"/>
                <a:cs typeface="Aharoni" pitchFamily="2" charset="-79"/>
              </a:rPr>
              <a:t>ou</a:t>
            </a:r>
            <a:r>
              <a:rPr lang="en-US" b="1" dirty="0" smtClean="0">
                <a:solidFill>
                  <a:prstClr val="black"/>
                </a:solidFill>
                <a:latin typeface="+mj-lt"/>
                <a:cs typeface="Aharoni" pitchFamily="2" charset="-79"/>
              </a:rPr>
              <a:t>]</a:t>
            </a:r>
            <a:endParaRPr lang="ru-RU" dirty="0">
              <a:solidFill>
                <a:prstClr val="black"/>
              </a:solidFill>
              <a:latin typeface="+mj-lt"/>
              <a:cs typeface="Aharoni" pitchFamily="2" charset="-79"/>
            </a:endParaRPr>
          </a:p>
          <a:p>
            <a:pPr>
              <a:buNone/>
            </a:pPr>
            <a:r>
              <a:rPr lang="en-US" dirty="0" smtClean="0"/>
              <a:t>D</a:t>
            </a:r>
            <a:r>
              <a:rPr lang="en-US" dirty="0" smtClean="0">
                <a:solidFill>
                  <a:srgbClr val="FF0000"/>
                </a:solidFill>
              </a:rPr>
              <a:t>o</a:t>
            </a:r>
            <a:r>
              <a:rPr lang="en-US" dirty="0" smtClean="0"/>
              <a:t>n’t g</a:t>
            </a:r>
            <a:r>
              <a:rPr lang="en-US" dirty="0" smtClean="0">
                <a:solidFill>
                  <a:srgbClr val="FF0000"/>
                </a:solidFill>
              </a:rPr>
              <a:t>o</a:t>
            </a:r>
            <a:r>
              <a:rPr lang="en-US" dirty="0" smtClean="0"/>
              <a:t> h</a:t>
            </a:r>
            <a:r>
              <a:rPr lang="en-US" dirty="0" smtClean="0">
                <a:solidFill>
                  <a:srgbClr val="FF0000"/>
                </a:solidFill>
              </a:rPr>
              <a:t>o</a:t>
            </a:r>
            <a:r>
              <a:rPr lang="en-US" dirty="0" smtClean="0"/>
              <a:t>me al</a:t>
            </a:r>
            <a:r>
              <a:rPr lang="en-US" dirty="0" smtClean="0">
                <a:solidFill>
                  <a:srgbClr val="FF0000"/>
                </a:solidFill>
              </a:rPr>
              <a:t>o</a:t>
            </a:r>
            <a:r>
              <a:rPr lang="en-US" dirty="0" smtClean="0"/>
              <a:t>ne</a:t>
            </a:r>
          </a:p>
          <a:p>
            <a:pPr>
              <a:buNone/>
            </a:pPr>
            <a:r>
              <a:rPr lang="en-US" dirty="0" smtClean="0"/>
              <a:t>n</a:t>
            </a:r>
            <a:r>
              <a:rPr lang="en-US" dirty="0" smtClean="0">
                <a:solidFill>
                  <a:srgbClr val="FF0000"/>
                </a:solidFill>
              </a:rPr>
              <a:t>o</a:t>
            </a:r>
            <a:r>
              <a:rPr lang="en-US" dirty="0" smtClean="0"/>
              <a:t>body kn</a:t>
            </a:r>
            <a:r>
              <a:rPr lang="en-US" dirty="0" smtClean="0">
                <a:solidFill>
                  <a:srgbClr val="FF0000"/>
                </a:solidFill>
              </a:rPr>
              <a:t>o</a:t>
            </a:r>
            <a:r>
              <a:rPr lang="en-US" dirty="0" smtClean="0"/>
              <a:t>ws how l</a:t>
            </a:r>
            <a:r>
              <a:rPr lang="en-US" dirty="0" smtClean="0">
                <a:solidFill>
                  <a:srgbClr val="FF0000"/>
                </a:solidFill>
              </a:rPr>
              <a:t>o</a:t>
            </a:r>
            <a:r>
              <a:rPr lang="en-US" dirty="0" smtClean="0"/>
              <a:t>nely</a:t>
            </a:r>
          </a:p>
          <a:p>
            <a:pPr>
              <a:buNone/>
            </a:pPr>
            <a:r>
              <a:rPr lang="en-US" dirty="0" smtClean="0"/>
              <a:t> the r</a:t>
            </a:r>
            <a:r>
              <a:rPr lang="en-US" dirty="0" smtClean="0">
                <a:solidFill>
                  <a:srgbClr val="FF0000"/>
                </a:solidFill>
              </a:rPr>
              <a:t>o</a:t>
            </a:r>
            <a:r>
              <a:rPr lang="en-US" dirty="0" smtClean="0"/>
              <a:t>ad is.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86314" y="2214554"/>
            <a:ext cx="3900486" cy="3911609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latin typeface="+mj-lt"/>
              </a:rPr>
              <a:t>            </a:t>
            </a:r>
            <a:r>
              <a:rPr lang="en-US" dirty="0" smtClean="0">
                <a:latin typeface="+mj-lt"/>
                <a:cs typeface="Aharoni" pitchFamily="2" charset="-79"/>
              </a:rPr>
              <a:t>[</a:t>
            </a:r>
            <a:r>
              <a:rPr lang="en-US" b="1" dirty="0" smtClean="0">
                <a:latin typeface="+mj-lt"/>
                <a:cs typeface="Aharoni" pitchFamily="2" charset="-79"/>
              </a:rPr>
              <a:t>ɔ</a:t>
            </a:r>
            <a:r>
              <a:rPr lang="en-US" dirty="0" smtClean="0">
                <a:latin typeface="+mj-lt"/>
                <a:cs typeface="Aharoni" pitchFamily="2" charset="-79"/>
              </a:rPr>
              <a:t>]</a:t>
            </a:r>
          </a:p>
          <a:p>
            <a:pPr>
              <a:buNone/>
            </a:pPr>
            <a:r>
              <a:rPr lang="en-US" dirty="0" smtClean="0"/>
              <a:t>Cl</a:t>
            </a:r>
            <a:r>
              <a:rPr lang="en-US" dirty="0" smtClean="0">
                <a:solidFill>
                  <a:srgbClr val="FF0000"/>
                </a:solidFill>
              </a:rPr>
              <a:t>o</a:t>
            </a:r>
            <a:r>
              <a:rPr lang="en-US" dirty="0" smtClean="0"/>
              <a:t>ck, cl</a:t>
            </a:r>
            <a:r>
              <a:rPr lang="en-US" dirty="0" smtClean="0">
                <a:solidFill>
                  <a:srgbClr val="FF0000"/>
                </a:solidFill>
              </a:rPr>
              <a:t>o</a:t>
            </a:r>
            <a:r>
              <a:rPr lang="en-US" dirty="0" smtClean="0"/>
              <a:t>ck, cl</a:t>
            </a:r>
            <a:r>
              <a:rPr lang="en-US" dirty="0" smtClean="0">
                <a:solidFill>
                  <a:srgbClr val="FF0000"/>
                </a:solidFill>
              </a:rPr>
              <a:t>o</a:t>
            </a:r>
            <a:r>
              <a:rPr lang="en-US" dirty="0" smtClean="0"/>
              <a:t>ck,</a:t>
            </a:r>
          </a:p>
          <a:p>
            <a:pPr>
              <a:buNone/>
            </a:pPr>
            <a:r>
              <a:rPr lang="en-US" dirty="0" smtClean="0"/>
              <a:t>A d</a:t>
            </a:r>
            <a:r>
              <a:rPr lang="en-US" dirty="0" smtClean="0">
                <a:solidFill>
                  <a:srgbClr val="FF0000"/>
                </a:solidFill>
              </a:rPr>
              <a:t>o</a:t>
            </a:r>
            <a:r>
              <a:rPr lang="en-US" dirty="0" smtClean="0"/>
              <a:t>g plays with the </a:t>
            </a:r>
          </a:p>
          <a:p>
            <a:pPr>
              <a:buNone/>
            </a:pPr>
            <a:r>
              <a:rPr lang="en-US" dirty="0" smtClean="0"/>
              <a:t>fr</a:t>
            </a:r>
            <a:r>
              <a:rPr lang="en-US" dirty="0" smtClean="0">
                <a:solidFill>
                  <a:srgbClr val="FF0000"/>
                </a:solidFill>
              </a:rPr>
              <a:t>o</a:t>
            </a:r>
            <a:r>
              <a:rPr lang="en-US" dirty="0" smtClean="0"/>
              <a:t>g</a:t>
            </a:r>
          </a:p>
          <a:p>
            <a:pPr>
              <a:buNone/>
            </a:pPr>
            <a:r>
              <a:rPr lang="en-US" dirty="0" smtClean="0">
                <a:cs typeface="Aharoni" pitchFamily="2" charset="-79"/>
              </a:rPr>
              <a:t>The fr</a:t>
            </a:r>
            <a:r>
              <a:rPr lang="en-US" dirty="0" smtClean="0">
                <a:solidFill>
                  <a:srgbClr val="FF0000"/>
                </a:solidFill>
                <a:cs typeface="Aharoni" pitchFamily="2" charset="-79"/>
              </a:rPr>
              <a:t>o</a:t>
            </a:r>
            <a:r>
              <a:rPr lang="en-US" dirty="0" smtClean="0">
                <a:cs typeface="Aharoni" pitchFamily="2" charset="-79"/>
              </a:rPr>
              <a:t>g plays with the</a:t>
            </a:r>
          </a:p>
          <a:p>
            <a:pPr>
              <a:buNone/>
            </a:pPr>
            <a:r>
              <a:rPr lang="en-US" dirty="0" smtClean="0">
                <a:cs typeface="Aharoni" pitchFamily="2" charset="-79"/>
              </a:rPr>
              <a:t> d</a:t>
            </a:r>
            <a:r>
              <a:rPr lang="en-US" dirty="0" smtClean="0">
                <a:solidFill>
                  <a:srgbClr val="FF0000"/>
                </a:solidFill>
                <a:cs typeface="Aharoni" pitchFamily="2" charset="-79"/>
              </a:rPr>
              <a:t>o</a:t>
            </a:r>
            <a:r>
              <a:rPr lang="en-US" dirty="0" smtClean="0">
                <a:cs typeface="Aharoni" pitchFamily="2" charset="-79"/>
              </a:rPr>
              <a:t>g</a:t>
            </a:r>
          </a:p>
          <a:p>
            <a:pPr>
              <a:buNone/>
            </a:pPr>
            <a:r>
              <a:rPr lang="en-US" dirty="0" smtClean="0">
                <a:cs typeface="Aharoni" pitchFamily="2" charset="-79"/>
              </a:rPr>
              <a:t>Cl</a:t>
            </a:r>
            <a:r>
              <a:rPr lang="en-US" dirty="0" smtClean="0">
                <a:solidFill>
                  <a:srgbClr val="FF0000"/>
                </a:solidFill>
                <a:cs typeface="Aharoni" pitchFamily="2" charset="-79"/>
              </a:rPr>
              <a:t>o</a:t>
            </a:r>
            <a:r>
              <a:rPr lang="en-US" dirty="0" smtClean="0">
                <a:cs typeface="Aharoni" pitchFamily="2" charset="-79"/>
              </a:rPr>
              <a:t>ck, cl</a:t>
            </a:r>
            <a:r>
              <a:rPr lang="en-US" dirty="0" smtClean="0">
                <a:solidFill>
                  <a:srgbClr val="FF0000"/>
                </a:solidFill>
                <a:cs typeface="Aharoni" pitchFamily="2" charset="-79"/>
              </a:rPr>
              <a:t>o</a:t>
            </a:r>
            <a:r>
              <a:rPr lang="en-US" dirty="0" smtClean="0">
                <a:cs typeface="Aharoni" pitchFamily="2" charset="-79"/>
              </a:rPr>
              <a:t>ck, cl</a:t>
            </a:r>
            <a:r>
              <a:rPr lang="en-US" dirty="0" smtClean="0">
                <a:solidFill>
                  <a:srgbClr val="FF0000"/>
                </a:solidFill>
                <a:cs typeface="Aharoni" pitchFamily="2" charset="-79"/>
              </a:rPr>
              <a:t>o</a:t>
            </a:r>
            <a:r>
              <a:rPr lang="en-US" dirty="0" smtClean="0">
                <a:cs typeface="Aharoni" pitchFamily="2" charset="-79"/>
              </a:rPr>
              <a:t>ck.</a:t>
            </a:r>
            <a:endParaRPr lang="ru-RU" dirty="0" smtClean="0">
              <a:cs typeface="Aharoni" pitchFamily="2" charset="-79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28860" y="31432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latin typeface="Aharoni" pitchFamily="2" charset="-79"/>
                <a:cs typeface="Aharoni" pitchFamily="2" charset="-79"/>
              </a:rPr>
              <a:t> </a:t>
            </a:r>
            <a:endParaRPr lang="ru-RU" dirty="0"/>
          </a:p>
        </p:txBody>
      </p:sp>
      <p:cxnSp>
        <p:nvCxnSpPr>
          <p:cNvPr id="9" name="Прямая со стрелкой 8"/>
          <p:cNvCxnSpPr/>
          <p:nvPr/>
        </p:nvCxnSpPr>
        <p:spPr>
          <a:xfrm rot="16200000" flipH="1">
            <a:off x="4572000" y="1071546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10800000" flipV="1">
            <a:off x="3143240" y="1071546"/>
            <a:ext cx="1357322" cy="857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 descr="C:\Users\User\Pictures\ква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3286124"/>
            <a:ext cx="1336662" cy="1336662"/>
          </a:xfrm>
          <a:prstGeom prst="rect">
            <a:avLst/>
          </a:prstGeom>
          <a:noFill/>
        </p:spPr>
      </p:pic>
      <p:pic>
        <p:nvPicPr>
          <p:cNvPr id="3074" name="Picture 2" descr="C:\Users\User\Pictures\вав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63902" y="4714884"/>
            <a:ext cx="1265792" cy="1000132"/>
          </a:xfrm>
          <a:prstGeom prst="rect">
            <a:avLst/>
          </a:prstGeom>
          <a:noFill/>
        </p:spPr>
      </p:pic>
      <p:pic>
        <p:nvPicPr>
          <p:cNvPr id="5124" name="Picture 4" descr="C:\Users\User\Pictures\са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86710" y="1571612"/>
            <a:ext cx="1022868" cy="1965146"/>
          </a:xfrm>
          <a:prstGeom prst="rect">
            <a:avLst/>
          </a:prstGeom>
          <a:noFill/>
        </p:spPr>
      </p:pic>
      <p:pic>
        <p:nvPicPr>
          <p:cNvPr id="1028" name="Picture 4" descr="C:\Users\User\Pictures\пт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472" y="4572008"/>
            <a:ext cx="3000396" cy="22859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cs typeface="Aharoni" pitchFamily="2" charset="-79"/>
              </a:rPr>
              <a:t/>
            </a:r>
            <a:br>
              <a:rPr lang="en-US" b="1" dirty="0" smtClean="0">
                <a:solidFill>
                  <a:srgbClr val="FF0000"/>
                </a:solidFill>
                <a:cs typeface="Aharoni" pitchFamily="2" charset="-79"/>
              </a:rPr>
            </a:br>
            <a:r>
              <a:rPr lang="en-US" b="1" dirty="0" smtClean="0">
                <a:solidFill>
                  <a:srgbClr val="FF0000"/>
                </a:solidFill>
                <a:cs typeface="Aharoni" pitchFamily="2" charset="-79"/>
              </a:rPr>
              <a:t>Pp</a:t>
            </a:r>
            <a:br>
              <a:rPr lang="en-US" b="1" dirty="0" smtClean="0">
                <a:solidFill>
                  <a:srgbClr val="FF0000"/>
                </a:solidFill>
                <a:cs typeface="Aharoni" pitchFamily="2" charset="-79"/>
              </a:rPr>
            </a:br>
            <a:r>
              <a:rPr lang="en-US" b="1" dirty="0" smtClean="0">
                <a:solidFill>
                  <a:srgbClr val="FF0000"/>
                </a:solidFill>
                <a:cs typeface="Aharoni" pitchFamily="2" charset="-79"/>
              </a:rPr>
              <a:t/>
            </a:r>
            <a:br>
              <a:rPr lang="en-US" b="1" dirty="0" smtClean="0">
                <a:solidFill>
                  <a:srgbClr val="FF0000"/>
                </a:solidFill>
                <a:cs typeface="Aharoni" pitchFamily="2" charset="-79"/>
              </a:rPr>
            </a:br>
            <a:r>
              <a:rPr lang="en-US" b="1" dirty="0" smtClean="0">
                <a:cs typeface="Aharoni" pitchFamily="2" charset="-79"/>
              </a:rPr>
              <a:t>[p]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2214554"/>
            <a:ext cx="3995766" cy="3911609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ing-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ong is a 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o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ular </a:t>
            </a:r>
          </a:p>
          <a:p>
            <a:pPr>
              <a:buNone/>
            </a:pPr>
            <a:r>
              <a:rPr lang="en-US" dirty="0" smtClean="0"/>
              <a:t>s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ort game.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43372" y="2214554"/>
            <a:ext cx="4543428" cy="391160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latin typeface="+mj-lt"/>
              </a:rPr>
              <a:t>            </a:t>
            </a:r>
            <a:endParaRPr lang="en-US" dirty="0" smtClean="0">
              <a:latin typeface="+mj-lt"/>
              <a:cs typeface="Aharoni" pitchFamily="2" charset="-79"/>
            </a:endParaRP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eter 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i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er 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icked a 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eck of 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ickled 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e</a:t>
            </a:r>
            <a:r>
              <a:rPr lang="en-US" dirty="0" smtClean="0">
                <a:solidFill>
                  <a:srgbClr val="FF0000"/>
                </a:solidFill>
              </a:rPr>
              <a:t>pp</a:t>
            </a:r>
            <a:r>
              <a:rPr lang="en-US" dirty="0" smtClean="0"/>
              <a:t>ers, a 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eck of 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ickled 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e</a:t>
            </a:r>
            <a:r>
              <a:rPr lang="en-US" dirty="0" smtClean="0">
                <a:solidFill>
                  <a:srgbClr val="FF0000"/>
                </a:solidFill>
              </a:rPr>
              <a:t>pp</a:t>
            </a:r>
            <a:r>
              <a:rPr lang="en-US" dirty="0" smtClean="0"/>
              <a:t>ers 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eter 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i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er 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icked. </a:t>
            </a:r>
            <a:endParaRPr lang="ru-RU" dirty="0" smtClean="0"/>
          </a:p>
          <a:p>
            <a:pPr>
              <a:buNone/>
            </a:pPr>
            <a:endParaRPr lang="ru-RU" dirty="0" smtClean="0">
              <a:cs typeface="Aharoni" pitchFamily="2" charset="-79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71736" y="34290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latin typeface="Aharoni" pitchFamily="2" charset="-79"/>
                <a:cs typeface="Aharoni" pitchFamily="2" charset="-79"/>
              </a:rPr>
              <a:t> </a:t>
            </a:r>
            <a:endParaRPr lang="ru-RU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 rot="16200000" flipH="1">
            <a:off x="4301336" y="842144"/>
            <a:ext cx="54291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 descr="C:\Users\User\Pictures\пи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016059"/>
            <a:ext cx="3438347" cy="19132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User\Pictures\пееор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4214818"/>
            <a:ext cx="1866900" cy="1666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cs typeface="Aharoni" pitchFamily="2" charset="-79"/>
              </a:rPr>
              <a:t>Qq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dirty="0" smtClean="0">
              <a:latin typeface="Aharoni" pitchFamily="2" charset="-79"/>
              <a:cs typeface="Aharoni" pitchFamily="2" charset="-79"/>
            </a:endParaRPr>
          </a:p>
          <a:p>
            <a:pPr algn="ctr">
              <a:buNone/>
            </a:pPr>
            <a:r>
              <a:rPr lang="en-US" sz="2800" b="1" dirty="0" smtClean="0">
                <a:latin typeface="+mj-lt"/>
                <a:cs typeface="Aharoni" pitchFamily="2" charset="-79"/>
              </a:rPr>
              <a:t>[</a:t>
            </a:r>
            <a:r>
              <a:rPr lang="en-US" sz="2800" b="1" dirty="0" err="1" smtClean="0">
                <a:latin typeface="+mj-lt"/>
                <a:cs typeface="Aharoni" pitchFamily="2" charset="-79"/>
              </a:rPr>
              <a:t>kw</a:t>
            </a:r>
            <a:r>
              <a:rPr lang="en-US" sz="2800" b="1" dirty="0" smtClean="0">
                <a:latin typeface="+mj-lt"/>
                <a:cs typeface="Aharoni" pitchFamily="2" charset="-79"/>
              </a:rPr>
              <a:t>]</a:t>
            </a:r>
            <a:r>
              <a:rPr lang="en-US" sz="2800" b="1" dirty="0" smtClean="0">
                <a:latin typeface="+mj-lt"/>
              </a:rPr>
              <a:t>       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Q</a:t>
            </a:r>
            <a:r>
              <a:rPr lang="en-US" dirty="0" smtClean="0"/>
              <a:t>uick! The s</a:t>
            </a:r>
            <a:r>
              <a:rPr lang="en-US" dirty="0" smtClean="0">
                <a:solidFill>
                  <a:srgbClr val="FF0000"/>
                </a:solidFill>
              </a:rPr>
              <a:t>q</a:t>
            </a:r>
            <a:r>
              <a:rPr lang="en-US" dirty="0" smtClean="0"/>
              <a:t>uirrel with a </a:t>
            </a:r>
            <a:r>
              <a:rPr lang="en-US" dirty="0" smtClean="0">
                <a:solidFill>
                  <a:srgbClr val="FF0000"/>
                </a:solidFill>
              </a:rPr>
              <a:t>q</a:t>
            </a:r>
            <a:r>
              <a:rPr lang="en-US" dirty="0" smtClean="0"/>
              <a:t>ueen’s crown is in a </a:t>
            </a:r>
          </a:p>
          <a:p>
            <a:pPr>
              <a:buNone/>
            </a:pPr>
            <a:r>
              <a:rPr lang="en-US" dirty="0" smtClean="0"/>
              <a:t>twig.  </a:t>
            </a:r>
            <a:endParaRPr 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rot="16200000" flipH="1">
            <a:off x="4301336" y="1556524"/>
            <a:ext cx="54291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User\Pictures\ююю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3428999"/>
            <a:ext cx="3642406" cy="2726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Users\User\Pictures\source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3714752"/>
            <a:ext cx="1171554" cy="11715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In English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2214554"/>
            <a:ext cx="3995766" cy="3911609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26</a:t>
            </a:r>
            <a:r>
              <a:rPr lang="en-US" b="1" dirty="0" smtClean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letters</a:t>
            </a:r>
          </a:p>
          <a:p>
            <a:pPr lvl="0" algn="ctr">
              <a:buNone/>
            </a:pPr>
            <a:endParaRPr lang="ru-RU" dirty="0">
              <a:solidFill>
                <a:prstClr val="black"/>
              </a:solidFill>
              <a:cs typeface="Aharoni" pitchFamily="2" charset="-79"/>
            </a:endParaRP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857620" y="2214554"/>
            <a:ext cx="4829180" cy="428628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           </a:t>
            </a:r>
            <a:r>
              <a:rPr lang="en-US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44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sounds</a:t>
            </a:r>
          </a:p>
          <a:p>
            <a:pPr algn="ctr">
              <a:buNone/>
            </a:pPr>
            <a:r>
              <a:rPr lang="en-US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Consonants:</a:t>
            </a:r>
          </a:p>
          <a:p>
            <a:pPr algn="ctr"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[b,p,d,t,g,k,v,f,s,z,</a:t>
            </a:r>
            <a:r>
              <a:rPr lang="el-GR" dirty="0" smtClean="0"/>
              <a:t>θ</a:t>
            </a:r>
            <a:r>
              <a:rPr lang="en-US" dirty="0" smtClean="0"/>
              <a:t>, ð, h, l, m, n,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 smtClean="0"/>
              <a:t>ŋ, r, w, j, ʃ, tʃ, dʒ, ʒ]</a:t>
            </a:r>
          </a:p>
          <a:p>
            <a:pPr algn="ctr"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***</a:t>
            </a:r>
          </a:p>
          <a:p>
            <a:pPr algn="ctr">
              <a:buNone/>
            </a:pPr>
            <a:r>
              <a:rPr lang="en-US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Vowels </a:t>
            </a:r>
          </a:p>
          <a:p>
            <a:pPr algn="ctr"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[</a:t>
            </a:r>
            <a:r>
              <a:rPr lang="en-US" dirty="0" smtClean="0">
                <a:latin typeface="Sylfaen" pitchFamily="18" charset="0"/>
                <a:cs typeface="Aharoni" pitchFamily="2" charset="-79"/>
              </a:rPr>
              <a:t>ɔ ,ɔ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:, u, u:,a:, ʌ, </a:t>
            </a:r>
            <a:r>
              <a:rPr lang="en-US" dirty="0" smtClean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æ, </a:t>
            </a:r>
            <a:r>
              <a:rPr lang="en-US" dirty="0" err="1" smtClean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i</a:t>
            </a:r>
            <a:r>
              <a:rPr lang="en-US" dirty="0" smtClean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, </a:t>
            </a:r>
            <a:r>
              <a:rPr lang="en-US" dirty="0" err="1" smtClean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i</a:t>
            </a:r>
            <a:r>
              <a:rPr lang="en-US" dirty="0" smtClean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:, e,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ə,</a:t>
            </a:r>
            <a:r>
              <a:rPr lang="en-US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ə:]</a:t>
            </a:r>
          </a:p>
          <a:p>
            <a:pPr algn="ctr"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[</a:t>
            </a:r>
            <a:r>
              <a:rPr lang="en-US" dirty="0" err="1" smtClean="0">
                <a:latin typeface="Andalus" pitchFamily="18" charset="-78"/>
                <a:cs typeface="Andalus" pitchFamily="18" charset="-78"/>
              </a:rPr>
              <a:t>ai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],[</a:t>
            </a:r>
            <a:r>
              <a:rPr lang="en-US" dirty="0" err="1" smtClean="0">
                <a:latin typeface="Andalus" pitchFamily="18" charset="-78"/>
                <a:cs typeface="Andalus" pitchFamily="18" charset="-78"/>
              </a:rPr>
              <a:t>oi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],[</a:t>
            </a:r>
            <a:r>
              <a:rPr lang="en-US" dirty="0" err="1" smtClean="0">
                <a:latin typeface="Andalus" pitchFamily="18" charset="-78"/>
                <a:cs typeface="Andalus" pitchFamily="18" charset="-78"/>
              </a:rPr>
              <a:t>ei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],[au],[</a:t>
            </a:r>
            <a:r>
              <a:rPr lang="en-US" dirty="0" err="1" smtClean="0">
                <a:latin typeface="Andalus" pitchFamily="18" charset="-78"/>
                <a:cs typeface="Andalus" pitchFamily="18" charset="-78"/>
              </a:rPr>
              <a:t>ou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],[</a:t>
            </a:r>
            <a:r>
              <a:rPr lang="en-US" dirty="0" err="1" smtClean="0">
                <a:latin typeface="Andalus" pitchFamily="18" charset="-78"/>
                <a:cs typeface="Andalus" pitchFamily="18" charset="-78"/>
              </a:rPr>
              <a:t>uə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],[</a:t>
            </a:r>
            <a:r>
              <a:rPr lang="en-US" dirty="0" err="1" smtClean="0">
                <a:latin typeface="Andalus" pitchFamily="18" charset="-78"/>
                <a:cs typeface="Andalus" pitchFamily="18" charset="-78"/>
              </a:rPr>
              <a:t>iə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],[eə] </a:t>
            </a:r>
            <a:r>
              <a:rPr lang="en-US" dirty="0" smtClean="0">
                <a:solidFill>
                  <a:srgbClr val="FF0000"/>
                </a:solidFill>
                <a:latin typeface="Sylfaen" pitchFamily="18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Sylfaen" pitchFamily="18" charset="0"/>
              </a:rPr>
            </a:br>
            <a:r>
              <a:rPr lang="en-US" dirty="0" smtClean="0">
                <a:solidFill>
                  <a:srgbClr val="FF0000"/>
                </a:solidFill>
                <a:latin typeface="Sylfaen" pitchFamily="18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Sylfaen" pitchFamily="18" charset="0"/>
              </a:rPr>
            </a:b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pPr>
              <a:buNone/>
            </a:pPr>
            <a:endParaRPr lang="ru-RU" dirty="0" smtClean="0">
              <a:cs typeface="Aharoni" pitchFamily="2" charset="-79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43174" y="300037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latin typeface="Aharoni" pitchFamily="2" charset="-79"/>
                <a:cs typeface="Aharoni" pitchFamily="2" charset="-79"/>
              </a:rPr>
              <a:t> </a:t>
            </a:r>
            <a:endParaRPr lang="ru-RU" dirty="0"/>
          </a:p>
        </p:txBody>
      </p:sp>
      <p:cxnSp>
        <p:nvCxnSpPr>
          <p:cNvPr id="9" name="Прямая со стрелкой 8"/>
          <p:cNvCxnSpPr/>
          <p:nvPr/>
        </p:nvCxnSpPr>
        <p:spPr>
          <a:xfrm rot="16200000" flipH="1">
            <a:off x="4857752" y="1142984"/>
            <a:ext cx="1071570" cy="10715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10800000" flipV="1">
            <a:off x="3071802" y="1142984"/>
            <a:ext cx="1143008" cy="10715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C:\Users\User\Pictures\алфв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3000372"/>
            <a:ext cx="2214578" cy="3154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cs typeface="Aharoni" pitchFamily="2" charset="-79"/>
              </a:rPr>
              <a:t>Rr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sz="2800" b="1" dirty="0" smtClean="0">
                <a:latin typeface="+mj-lt"/>
              </a:rPr>
              <a:t> </a:t>
            </a:r>
            <a:r>
              <a:rPr lang="en-US" sz="2800" b="1" dirty="0" smtClean="0">
                <a:latin typeface="+mj-lt"/>
                <a:cs typeface="Aharoni" pitchFamily="2" charset="-79"/>
              </a:rPr>
              <a:t>[r]</a:t>
            </a:r>
            <a:r>
              <a:rPr lang="en-US" sz="2800" b="1" dirty="0" smtClean="0">
                <a:latin typeface="+mj-lt"/>
              </a:rPr>
              <a:t>       </a:t>
            </a:r>
          </a:p>
          <a:p>
            <a:pPr>
              <a:buNone/>
            </a:pPr>
            <a:r>
              <a:rPr lang="en-US" dirty="0" smtClean="0"/>
              <a:t>The 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abbit with a 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ed 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uler 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uns after the 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at.</a:t>
            </a:r>
            <a:endParaRPr 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rot="16200000" flipH="1">
            <a:off x="4301336" y="1556524"/>
            <a:ext cx="54291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User\Pictures\кролик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3786190"/>
            <a:ext cx="2543179" cy="2294598"/>
          </a:xfrm>
          <a:prstGeom prst="rect">
            <a:avLst/>
          </a:prstGeom>
          <a:noFill/>
        </p:spPr>
      </p:pic>
      <p:pic>
        <p:nvPicPr>
          <p:cNvPr id="4" name="Picture 4" descr="C:\Users\User\Pictures\крр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4286256"/>
            <a:ext cx="2811447" cy="19912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User\Pictures\ложз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19" y="3214686"/>
            <a:ext cx="1383759" cy="6429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Ss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2214554"/>
            <a:ext cx="3995766" cy="3911609"/>
          </a:xfrm>
        </p:spPr>
        <p:txBody>
          <a:bodyPr/>
          <a:lstStyle/>
          <a:p>
            <a:pPr lvl="0" algn="ctr">
              <a:buNone/>
            </a:pPr>
            <a:r>
              <a:rPr lang="en-US" b="1" dirty="0" smtClean="0">
                <a:solidFill>
                  <a:prstClr val="black"/>
                </a:solidFill>
                <a:latin typeface="+mj-lt"/>
                <a:cs typeface="Aharoni" pitchFamily="2" charset="-79"/>
              </a:rPr>
              <a:t>[s]</a:t>
            </a:r>
            <a:endParaRPr lang="ru-RU" dirty="0">
              <a:solidFill>
                <a:prstClr val="black"/>
              </a:solidFill>
              <a:latin typeface="+mj-lt"/>
              <a:cs typeface="Aharoni" pitchFamily="2" charset="-79"/>
            </a:endParaRP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even 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eals in the 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ea 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ing </a:t>
            </a:r>
          </a:p>
          <a:p>
            <a:pPr>
              <a:buNone/>
            </a:pPr>
            <a:r>
              <a:rPr lang="en-US" dirty="0" smtClean="0"/>
              <a:t>the 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ong for you and me.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86314" y="2214554"/>
            <a:ext cx="3900486" cy="3911609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          </a:t>
            </a:r>
            <a:r>
              <a:rPr lang="en-US" b="1" dirty="0" smtClean="0">
                <a:latin typeface="+mj-lt"/>
                <a:cs typeface="Aharoni" pitchFamily="2" charset="-79"/>
              </a:rPr>
              <a:t>[z]</a:t>
            </a:r>
          </a:p>
          <a:p>
            <a:pPr>
              <a:buNone/>
            </a:pPr>
            <a:r>
              <a:rPr lang="en-US" dirty="0" smtClean="0"/>
              <a:t>It i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n’t ea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y to plea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e</a:t>
            </a:r>
          </a:p>
          <a:p>
            <a:pPr>
              <a:buNone/>
            </a:pPr>
            <a:r>
              <a:rPr lang="en-US" dirty="0" smtClean="0"/>
              <a:t> </a:t>
            </a:r>
            <a:r>
              <a:rPr lang="en-US" dirty="0" err="1" smtClean="0"/>
              <a:t>Li</a:t>
            </a:r>
            <a:r>
              <a:rPr lang="en-US" dirty="0" err="1" smtClean="0">
                <a:solidFill>
                  <a:srgbClr val="FF0000"/>
                </a:solidFill>
              </a:rPr>
              <a:t>zz</a:t>
            </a:r>
            <a:r>
              <a:rPr lang="en-US" dirty="0" err="1" smtClean="0"/>
              <a:t>y</a:t>
            </a:r>
            <a:r>
              <a:rPr lang="en-US" dirty="0" smtClean="0"/>
              <a:t>.</a:t>
            </a:r>
          </a:p>
          <a:p>
            <a:pPr>
              <a:buNone/>
            </a:pPr>
            <a:endParaRPr lang="ru-RU" dirty="0" smtClean="0">
              <a:cs typeface="Aharoni" pitchFamily="2" charset="-79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28860" y="31432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latin typeface="Aharoni" pitchFamily="2" charset="-79"/>
                <a:cs typeface="Aharoni" pitchFamily="2" charset="-79"/>
              </a:rPr>
              <a:t> </a:t>
            </a:r>
            <a:endParaRPr lang="ru-RU" dirty="0"/>
          </a:p>
        </p:txBody>
      </p:sp>
      <p:cxnSp>
        <p:nvCxnSpPr>
          <p:cNvPr id="9" name="Прямая со стрелкой 8"/>
          <p:cNvCxnSpPr/>
          <p:nvPr/>
        </p:nvCxnSpPr>
        <p:spPr>
          <a:xfrm rot="16200000" flipH="1">
            <a:off x="4572000" y="1071546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10800000" flipV="1">
            <a:off x="3143240" y="1071546"/>
            <a:ext cx="1357322" cy="857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C:\Users\User\Pictures\ноты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4786322"/>
            <a:ext cx="1905000" cy="476250"/>
          </a:xfrm>
          <a:prstGeom prst="rect">
            <a:avLst/>
          </a:prstGeom>
          <a:noFill/>
        </p:spPr>
      </p:pic>
      <p:pic>
        <p:nvPicPr>
          <p:cNvPr id="2053" name="Picture 5" descr="C:\Users\User\Pictures\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4214818"/>
            <a:ext cx="2667019" cy="2000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User\Pictures\дооо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3929066"/>
            <a:ext cx="2128927" cy="1943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cs typeface="Aharoni" pitchFamily="2" charset="-79"/>
              </a:rPr>
              <a:t>Tt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sz="2800" b="1" dirty="0" smtClean="0">
                <a:latin typeface="+mj-lt"/>
              </a:rPr>
              <a:t> </a:t>
            </a:r>
            <a:r>
              <a:rPr lang="en-US" sz="2800" b="1" dirty="0" smtClean="0">
                <a:latin typeface="+mj-lt"/>
                <a:cs typeface="Aharoni" pitchFamily="2" charset="-79"/>
              </a:rPr>
              <a:t>[t]</a:t>
            </a:r>
            <a:r>
              <a:rPr lang="en-US" sz="2800" b="1" dirty="0" smtClean="0">
                <a:latin typeface="+mj-lt"/>
              </a:rPr>
              <a:t>       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T</a:t>
            </a:r>
            <a:r>
              <a:rPr lang="en-US" dirty="0" smtClean="0"/>
              <a:t>wo </a:t>
            </a:r>
            <a:r>
              <a:rPr lang="en-US" dirty="0" smtClean="0">
                <a:solidFill>
                  <a:srgbClr val="FF0000"/>
                </a:solidFill>
              </a:rPr>
              <a:t>t</a:t>
            </a:r>
            <a:r>
              <a:rPr lang="en-US" dirty="0" smtClean="0"/>
              <a:t>iny </a:t>
            </a:r>
            <a:r>
              <a:rPr lang="en-US" dirty="0" smtClean="0">
                <a:solidFill>
                  <a:srgbClr val="FF0000"/>
                </a:solidFill>
              </a:rPr>
              <a:t>t</a:t>
            </a:r>
            <a:r>
              <a:rPr lang="en-US" dirty="0" smtClean="0"/>
              <a:t>igers </a:t>
            </a:r>
            <a:r>
              <a:rPr lang="en-US" dirty="0" smtClean="0">
                <a:solidFill>
                  <a:srgbClr val="FF0000"/>
                </a:solidFill>
              </a:rPr>
              <a:t>t</a:t>
            </a:r>
            <a:r>
              <a:rPr lang="en-US" dirty="0" smtClean="0"/>
              <a:t>ake </a:t>
            </a:r>
            <a:r>
              <a:rPr lang="en-US" dirty="0" smtClean="0">
                <a:solidFill>
                  <a:srgbClr val="FF0000"/>
                </a:solidFill>
              </a:rPr>
              <a:t>t</a:t>
            </a:r>
            <a:r>
              <a:rPr lang="en-US" dirty="0" smtClean="0"/>
              <a:t>wo </a:t>
            </a:r>
            <a:r>
              <a:rPr lang="en-US" dirty="0" smtClean="0">
                <a:solidFill>
                  <a:srgbClr val="FF0000"/>
                </a:solidFill>
              </a:rPr>
              <a:t>t</a:t>
            </a:r>
            <a:r>
              <a:rPr lang="en-US" dirty="0" smtClean="0"/>
              <a:t>axis </a:t>
            </a:r>
            <a:r>
              <a:rPr lang="en-US" dirty="0" smtClean="0">
                <a:solidFill>
                  <a:srgbClr val="FF0000"/>
                </a:solidFill>
              </a:rPr>
              <a:t>t</a:t>
            </a:r>
            <a:r>
              <a:rPr lang="en-US" dirty="0" smtClean="0"/>
              <a:t>o </a:t>
            </a:r>
            <a:r>
              <a:rPr lang="en-US" dirty="0" smtClean="0">
                <a:solidFill>
                  <a:srgbClr val="FF0000"/>
                </a:solidFill>
              </a:rPr>
              <a:t>t</a:t>
            </a:r>
            <a:r>
              <a:rPr lang="en-US" dirty="0" smtClean="0"/>
              <a:t>own.</a:t>
            </a:r>
            <a:endParaRPr 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rot="16200000" flipH="1">
            <a:off x="4301336" y="1556524"/>
            <a:ext cx="54291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User\Pictures\тигр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4572008"/>
            <a:ext cx="1928826" cy="14101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User\Pictures\taxi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4500570"/>
            <a:ext cx="3581104" cy="11400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Uu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2214554"/>
            <a:ext cx="3995766" cy="3911609"/>
          </a:xfrm>
        </p:spPr>
        <p:txBody>
          <a:bodyPr/>
          <a:lstStyle/>
          <a:p>
            <a:pPr algn="ctr">
              <a:buNone/>
            </a:pPr>
            <a:r>
              <a:rPr lang="en-US" b="1" dirty="0" smtClean="0">
                <a:solidFill>
                  <a:prstClr val="black"/>
                </a:solidFill>
                <a:latin typeface="+mj-lt"/>
                <a:cs typeface="Aharoni" pitchFamily="2" charset="-79"/>
              </a:rPr>
              <a:t>[</a:t>
            </a:r>
            <a:r>
              <a:rPr lang="en-US" b="1" dirty="0" err="1" smtClean="0">
                <a:solidFill>
                  <a:prstClr val="black"/>
                </a:solidFill>
                <a:latin typeface="+mj-lt"/>
                <a:cs typeface="Aharoni" pitchFamily="2" charset="-79"/>
              </a:rPr>
              <a:t>ju</a:t>
            </a:r>
            <a:r>
              <a:rPr lang="en-US" b="1" dirty="0" smtClean="0">
                <a:solidFill>
                  <a:prstClr val="black"/>
                </a:solidFill>
                <a:latin typeface="+mj-lt"/>
                <a:cs typeface="Aharoni" pitchFamily="2" charset="-79"/>
              </a:rPr>
              <a:t>:]</a:t>
            </a:r>
            <a:endParaRPr lang="ru-RU" dirty="0" smtClean="0">
              <a:solidFill>
                <a:prstClr val="black"/>
              </a:solidFill>
              <a:latin typeface="+mj-lt"/>
              <a:cs typeface="Aharoni" pitchFamily="2" charset="-79"/>
            </a:endParaRPr>
          </a:p>
          <a:p>
            <a:pPr lvl="0" algn="ctr">
              <a:buNone/>
            </a:pPr>
            <a:endParaRPr lang="ru-RU" dirty="0">
              <a:solidFill>
                <a:prstClr val="black"/>
              </a:solidFill>
              <a:cs typeface="Aharoni" pitchFamily="2" charset="-79"/>
            </a:endParaRPr>
          </a:p>
          <a:p>
            <a:pPr>
              <a:buNone/>
            </a:pPr>
            <a:r>
              <a:rPr lang="en-US" dirty="0" smtClean="0"/>
              <a:t> I don’t like </a:t>
            </a:r>
            <a:r>
              <a:rPr lang="en-US" b="1" dirty="0" smtClean="0">
                <a:solidFill>
                  <a:srgbClr val="FF0000"/>
                </a:solidFill>
              </a:rPr>
              <a:t>u</a:t>
            </a:r>
            <a:r>
              <a:rPr lang="en-US" dirty="0" smtClean="0"/>
              <a:t>sual t</a:t>
            </a:r>
            <a:r>
              <a:rPr lang="en-US" b="1" dirty="0" smtClean="0">
                <a:solidFill>
                  <a:srgbClr val="FF0000"/>
                </a:solidFill>
              </a:rPr>
              <a:t>u</a:t>
            </a:r>
            <a:r>
              <a:rPr lang="en-US" dirty="0" smtClean="0"/>
              <a:t>nes in</a:t>
            </a:r>
          </a:p>
          <a:p>
            <a:pPr>
              <a:buNone/>
            </a:pPr>
            <a:r>
              <a:rPr lang="en-US" dirty="0" smtClean="0"/>
              <a:t> m</a:t>
            </a:r>
            <a:r>
              <a:rPr lang="en-US" dirty="0" smtClean="0">
                <a:solidFill>
                  <a:srgbClr val="FF0000"/>
                </a:solidFill>
              </a:rPr>
              <a:t>u</a:t>
            </a:r>
            <a:r>
              <a:rPr lang="en-US" dirty="0" smtClean="0"/>
              <a:t>sic.</a:t>
            </a:r>
            <a:endParaRPr lang="en-US" dirty="0"/>
          </a:p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86314" y="2214554"/>
            <a:ext cx="3900486" cy="3911609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          </a:t>
            </a:r>
            <a:r>
              <a:rPr lang="en-US" b="1" dirty="0" smtClean="0">
                <a:latin typeface="+mj-lt"/>
                <a:cs typeface="Aharoni" pitchFamily="2" charset="-79"/>
              </a:rPr>
              <a:t>[</a:t>
            </a:r>
            <a:r>
              <a:rPr lang="en-US" b="1" dirty="0" smtClean="0">
                <a:latin typeface="+mj-lt"/>
              </a:rPr>
              <a:t>ʌ</a:t>
            </a:r>
            <a:r>
              <a:rPr lang="en-US" b="1" dirty="0" smtClean="0">
                <a:latin typeface="+mj-lt"/>
                <a:cs typeface="Aharoni" pitchFamily="2" charset="-79"/>
              </a:rPr>
              <a:t>]</a:t>
            </a:r>
          </a:p>
          <a:p>
            <a:pPr>
              <a:buNone/>
            </a:pPr>
            <a:r>
              <a:rPr lang="en-US" dirty="0" smtClean="0"/>
              <a:t>My </a:t>
            </a:r>
            <a:r>
              <a:rPr lang="en-US" dirty="0" smtClean="0">
                <a:solidFill>
                  <a:srgbClr val="FF0000"/>
                </a:solidFill>
              </a:rPr>
              <a:t>u</a:t>
            </a:r>
            <a:r>
              <a:rPr lang="en-US" dirty="0" smtClean="0"/>
              <a:t>ncle h</a:t>
            </a:r>
            <a:r>
              <a:rPr lang="en-US" dirty="0" smtClean="0">
                <a:solidFill>
                  <a:srgbClr val="FF0000"/>
                </a:solidFill>
              </a:rPr>
              <a:t>u</a:t>
            </a:r>
            <a:r>
              <a:rPr lang="en-US" dirty="0" smtClean="0"/>
              <a:t>nts d</a:t>
            </a:r>
            <a:r>
              <a:rPr lang="en-US" dirty="0" smtClean="0">
                <a:solidFill>
                  <a:srgbClr val="FF0000"/>
                </a:solidFill>
              </a:rPr>
              <a:t>u</a:t>
            </a:r>
            <a:r>
              <a:rPr lang="en-US" dirty="0" smtClean="0"/>
              <a:t>cks </a:t>
            </a:r>
          </a:p>
          <a:p>
            <a:pPr>
              <a:buNone/>
            </a:pPr>
            <a:r>
              <a:rPr lang="en-US" dirty="0" smtClean="0"/>
              <a:t>with a g</a:t>
            </a:r>
            <a:r>
              <a:rPr lang="en-US" dirty="0" smtClean="0">
                <a:solidFill>
                  <a:srgbClr val="FF0000"/>
                </a:solidFill>
              </a:rPr>
              <a:t>u</a:t>
            </a:r>
            <a:r>
              <a:rPr lang="en-US" dirty="0" smtClean="0"/>
              <a:t>n.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As sn</a:t>
            </a:r>
            <a:r>
              <a:rPr lang="en-US" dirty="0" smtClean="0">
                <a:solidFill>
                  <a:srgbClr val="FF0000"/>
                </a:solidFill>
              </a:rPr>
              <a:t>u</a:t>
            </a:r>
            <a:r>
              <a:rPr lang="en-US" dirty="0" smtClean="0"/>
              <a:t>g as a b</a:t>
            </a:r>
            <a:r>
              <a:rPr lang="en-US" dirty="0" smtClean="0">
                <a:solidFill>
                  <a:srgbClr val="FF0000"/>
                </a:solidFill>
              </a:rPr>
              <a:t>u</a:t>
            </a:r>
            <a:r>
              <a:rPr lang="en-US" dirty="0" smtClean="0"/>
              <a:t>g in the </a:t>
            </a:r>
          </a:p>
          <a:p>
            <a:pPr>
              <a:buNone/>
            </a:pPr>
            <a:r>
              <a:rPr lang="en-US" dirty="0" smtClean="0"/>
              <a:t>r</a:t>
            </a:r>
            <a:r>
              <a:rPr lang="en-US" dirty="0" smtClean="0">
                <a:solidFill>
                  <a:srgbClr val="FF0000"/>
                </a:solidFill>
              </a:rPr>
              <a:t>u</a:t>
            </a:r>
            <a:r>
              <a:rPr lang="en-US" dirty="0" smtClean="0"/>
              <a:t>g.</a:t>
            </a:r>
          </a:p>
          <a:p>
            <a:pPr>
              <a:buNone/>
            </a:pPr>
            <a:endParaRPr lang="ru-RU" dirty="0" smtClean="0">
              <a:cs typeface="Aharoni" pitchFamily="2" charset="-79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28860" y="31432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latin typeface="Aharoni" pitchFamily="2" charset="-79"/>
                <a:cs typeface="Aharoni" pitchFamily="2" charset="-79"/>
              </a:rPr>
              <a:t> </a:t>
            </a:r>
            <a:endParaRPr lang="ru-RU" dirty="0"/>
          </a:p>
        </p:txBody>
      </p:sp>
      <p:cxnSp>
        <p:nvCxnSpPr>
          <p:cNvPr id="9" name="Прямая со стрелкой 8"/>
          <p:cNvCxnSpPr/>
          <p:nvPr/>
        </p:nvCxnSpPr>
        <p:spPr>
          <a:xfrm rot="16200000" flipH="1">
            <a:off x="4572000" y="1071546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10800000" flipV="1">
            <a:off x="3143240" y="1071546"/>
            <a:ext cx="1357322" cy="857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C:\Users\User\Pictures\утоска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8" y="2786058"/>
            <a:ext cx="1279507" cy="1095468"/>
          </a:xfrm>
          <a:prstGeom prst="rect">
            <a:avLst/>
          </a:prstGeom>
          <a:noFill/>
        </p:spPr>
      </p:pic>
      <p:pic>
        <p:nvPicPr>
          <p:cNvPr id="13" name="Рисунок 12" descr="мел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5072074"/>
            <a:ext cx="3524248" cy="881062"/>
          </a:xfrm>
          <a:prstGeom prst="rect">
            <a:avLst/>
          </a:prstGeom>
        </p:spPr>
      </p:pic>
      <p:pic>
        <p:nvPicPr>
          <p:cNvPr id="14" name="Рисунок 13" descr="Hunters-60668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2396" y="3571876"/>
            <a:ext cx="1285874" cy="1285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cs typeface="Aharoni" pitchFamily="2" charset="-79"/>
              </a:rPr>
              <a:t>Vv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en-US" dirty="0" smtClean="0"/>
              <a:t> </a:t>
            </a:r>
            <a:r>
              <a:rPr lang="en-US" sz="2800" b="1" dirty="0" smtClean="0">
                <a:latin typeface="+mj-lt"/>
                <a:cs typeface="Aharoni" pitchFamily="2" charset="-79"/>
              </a:rPr>
              <a:t>[v]</a:t>
            </a:r>
            <a:r>
              <a:rPr lang="en-US" sz="2800" b="1" dirty="0" smtClean="0">
                <a:latin typeface="+mj-lt"/>
              </a:rPr>
              <a:t>       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V</a:t>
            </a:r>
            <a:r>
              <a:rPr lang="en-US" dirty="0" smtClean="0"/>
              <a:t>ocalist </a:t>
            </a:r>
            <a:r>
              <a:rPr lang="en-US" dirty="0" smtClean="0">
                <a:solidFill>
                  <a:srgbClr val="FF0000"/>
                </a:solidFill>
              </a:rPr>
              <a:t>V</a:t>
            </a:r>
            <a:r>
              <a:rPr lang="en-US" dirty="0" smtClean="0"/>
              <a:t>ictor’s </a:t>
            </a:r>
            <a:r>
              <a:rPr lang="en-US" dirty="0" smtClean="0">
                <a:solidFill>
                  <a:srgbClr val="FF0000"/>
                </a:solidFill>
              </a:rPr>
              <a:t>v</a:t>
            </a:r>
            <a:r>
              <a:rPr lang="en-US" dirty="0" smtClean="0"/>
              <a:t>oice is </a:t>
            </a:r>
            <a:r>
              <a:rPr lang="en-US" dirty="0" smtClean="0">
                <a:solidFill>
                  <a:srgbClr val="FF0000"/>
                </a:solidFill>
              </a:rPr>
              <a:t>v</a:t>
            </a:r>
            <a:r>
              <a:rPr lang="en-US" dirty="0" smtClean="0"/>
              <a:t>ery </a:t>
            </a:r>
            <a:r>
              <a:rPr lang="en-US" dirty="0" smtClean="0">
                <a:solidFill>
                  <a:srgbClr val="FF0000"/>
                </a:solidFill>
              </a:rPr>
              <a:t>v</a:t>
            </a:r>
            <a:r>
              <a:rPr lang="en-US" dirty="0" smtClean="0"/>
              <a:t>ocal.</a:t>
            </a:r>
            <a:endParaRPr 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rot="16200000" flipH="1">
            <a:off x="4301336" y="1556524"/>
            <a:ext cx="54291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C:\Users\User\Pictures\ииии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3786190"/>
            <a:ext cx="2357454" cy="2825715"/>
          </a:xfrm>
          <a:prstGeom prst="rect">
            <a:avLst/>
          </a:prstGeom>
          <a:noFill/>
        </p:spPr>
      </p:pic>
      <p:pic>
        <p:nvPicPr>
          <p:cNvPr id="6146" name="Picture 2" descr="C:\Users\User\Pictures\жхх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3643314"/>
            <a:ext cx="3894131" cy="9286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cs typeface="Aharoni" pitchFamily="2" charset="-79"/>
              </a:rPr>
              <a:t>Ww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 </a:t>
            </a:r>
            <a:r>
              <a:rPr lang="en-US" b="1" dirty="0" smtClean="0">
                <a:latin typeface="+mj-lt"/>
                <a:cs typeface="Aharoni" pitchFamily="2" charset="-79"/>
              </a:rPr>
              <a:t>[w]</a:t>
            </a:r>
            <a:r>
              <a:rPr lang="en-US" b="1" dirty="0" smtClean="0">
                <a:latin typeface="+mj-lt"/>
              </a:rPr>
              <a:t>       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W</a:t>
            </a:r>
            <a:r>
              <a:rPr lang="en-US" dirty="0" smtClean="0"/>
              <a:t>hy do you cry, </a:t>
            </a:r>
            <a:r>
              <a:rPr lang="en-US" dirty="0" smtClean="0">
                <a:solidFill>
                  <a:srgbClr val="FF0000"/>
                </a:solidFill>
              </a:rPr>
              <a:t>W</a:t>
            </a:r>
            <a:r>
              <a:rPr lang="en-US" dirty="0" smtClean="0"/>
              <a:t>illy?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W</a:t>
            </a:r>
            <a:r>
              <a:rPr lang="en-US" dirty="0" smtClean="0"/>
              <a:t>hy do you cry?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W</a:t>
            </a:r>
            <a:r>
              <a:rPr lang="en-US" dirty="0" smtClean="0"/>
              <a:t>hy, </a:t>
            </a:r>
            <a:r>
              <a:rPr lang="en-US" dirty="0" smtClean="0">
                <a:solidFill>
                  <a:srgbClr val="FF0000"/>
                </a:solidFill>
              </a:rPr>
              <a:t>W</a:t>
            </a:r>
            <a:r>
              <a:rPr lang="en-US" dirty="0" smtClean="0"/>
              <a:t>illy? </a:t>
            </a:r>
            <a:r>
              <a:rPr lang="en-US" dirty="0" smtClean="0">
                <a:solidFill>
                  <a:srgbClr val="FF0000"/>
                </a:solidFill>
              </a:rPr>
              <a:t>W</a:t>
            </a:r>
            <a:r>
              <a:rPr lang="en-US" dirty="0" smtClean="0"/>
              <a:t>hy, </a:t>
            </a:r>
            <a:r>
              <a:rPr lang="en-US" dirty="0" smtClean="0">
                <a:solidFill>
                  <a:srgbClr val="FF0000"/>
                </a:solidFill>
              </a:rPr>
              <a:t>W</a:t>
            </a:r>
            <a:r>
              <a:rPr lang="en-US" dirty="0" smtClean="0"/>
              <a:t>illy?                   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W</a:t>
            </a:r>
            <a:r>
              <a:rPr lang="en-US" dirty="0" smtClean="0"/>
              <a:t>hy, </a:t>
            </a:r>
            <a:r>
              <a:rPr lang="en-US" dirty="0" smtClean="0">
                <a:solidFill>
                  <a:srgbClr val="FF0000"/>
                </a:solidFill>
              </a:rPr>
              <a:t>W</a:t>
            </a:r>
            <a:r>
              <a:rPr lang="en-US" dirty="0" smtClean="0"/>
              <a:t>illy, </a:t>
            </a:r>
            <a:r>
              <a:rPr lang="en-US" dirty="0" smtClean="0">
                <a:solidFill>
                  <a:srgbClr val="FF0000"/>
                </a:solidFill>
              </a:rPr>
              <a:t>w</a:t>
            </a:r>
            <a:r>
              <a:rPr lang="en-US" dirty="0" smtClean="0"/>
              <a:t>hy?</a:t>
            </a:r>
            <a:endParaRPr 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rot="16200000" flipH="1">
            <a:off x="4301336" y="1556524"/>
            <a:ext cx="54291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C:\Users\User\Pictures\срк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2387600"/>
            <a:ext cx="2286000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Xx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2214554"/>
            <a:ext cx="3995766" cy="3911609"/>
          </a:xfrm>
        </p:spPr>
        <p:txBody>
          <a:bodyPr>
            <a:normAutofit/>
          </a:bodyPr>
          <a:lstStyle/>
          <a:p>
            <a:pPr lvl="0" algn="ctr">
              <a:buNone/>
            </a:pPr>
            <a:r>
              <a:rPr lang="en-US" b="1" dirty="0" smtClean="0">
                <a:solidFill>
                  <a:prstClr val="black"/>
                </a:solidFill>
                <a:latin typeface="+mj-lt"/>
                <a:cs typeface="Aharoni" pitchFamily="2" charset="-79"/>
              </a:rPr>
              <a:t>[</a:t>
            </a:r>
            <a:r>
              <a:rPr lang="en-US" b="1" dirty="0" err="1" smtClean="0">
                <a:solidFill>
                  <a:prstClr val="black"/>
                </a:solidFill>
                <a:latin typeface="+mj-lt"/>
                <a:cs typeface="Aharoni" pitchFamily="2" charset="-79"/>
              </a:rPr>
              <a:t>ks</a:t>
            </a:r>
            <a:r>
              <a:rPr lang="en-US" b="1" dirty="0" smtClean="0">
                <a:solidFill>
                  <a:prstClr val="black"/>
                </a:solidFill>
                <a:latin typeface="+mj-lt"/>
                <a:cs typeface="Aharoni" pitchFamily="2" charset="-79"/>
              </a:rPr>
              <a:t>]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 </a:t>
            </a:r>
          </a:p>
          <a:p>
            <a:pPr lvl="0">
              <a:buNone/>
            </a:pPr>
            <a:r>
              <a:rPr lang="en-US" dirty="0" smtClean="0"/>
              <a:t>I see two funny fo</a:t>
            </a:r>
            <a:r>
              <a:rPr lang="en-US" dirty="0" smtClean="0">
                <a:solidFill>
                  <a:srgbClr val="FF0000"/>
                </a:solidFill>
              </a:rPr>
              <a:t>x</a:t>
            </a:r>
            <a:r>
              <a:rPr lang="en-US" dirty="0" smtClean="0"/>
              <a:t>es</a:t>
            </a:r>
          </a:p>
          <a:p>
            <a:pPr lvl="0">
              <a:buNone/>
            </a:pPr>
            <a:r>
              <a:rPr lang="en-US" dirty="0" smtClean="0">
                <a:solidFill>
                  <a:prstClr val="black"/>
                </a:solidFill>
                <a:cs typeface="Aharoni" pitchFamily="2" charset="-79"/>
              </a:rPr>
              <a:t>With two small bo</a:t>
            </a:r>
            <a:r>
              <a:rPr lang="en-US" dirty="0" smtClean="0">
                <a:solidFill>
                  <a:srgbClr val="FF0000"/>
                </a:solidFill>
                <a:cs typeface="Aharoni" pitchFamily="2" charset="-79"/>
              </a:rPr>
              <a:t>x</a:t>
            </a:r>
            <a:r>
              <a:rPr lang="en-US" dirty="0" smtClean="0">
                <a:solidFill>
                  <a:prstClr val="black"/>
                </a:solidFill>
                <a:cs typeface="Aharoni" pitchFamily="2" charset="-79"/>
              </a:rPr>
              <a:t>es.</a:t>
            </a:r>
            <a:endParaRPr lang="ru-RU" dirty="0">
              <a:solidFill>
                <a:prstClr val="black"/>
              </a:solidFill>
              <a:cs typeface="Aharoni" pitchFamily="2" charset="-79"/>
            </a:endParaRP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86314" y="2214554"/>
            <a:ext cx="3900486" cy="391160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                   </a:t>
            </a:r>
            <a:r>
              <a:rPr lang="en-US" b="1" dirty="0" smtClean="0">
                <a:latin typeface="+mj-lt"/>
                <a:cs typeface="Aharoni" pitchFamily="2" charset="-79"/>
              </a:rPr>
              <a:t>[</a:t>
            </a:r>
            <a:r>
              <a:rPr lang="en-US" b="1" dirty="0" err="1" smtClean="0">
                <a:latin typeface="+mj-lt"/>
                <a:cs typeface="Aharoni" pitchFamily="2" charset="-79"/>
              </a:rPr>
              <a:t>gz</a:t>
            </a:r>
            <a:r>
              <a:rPr lang="en-US" b="1" dirty="0" smtClean="0">
                <a:latin typeface="+mj-lt"/>
                <a:cs typeface="Aharoni" pitchFamily="2" charset="-79"/>
              </a:rPr>
              <a:t>]</a:t>
            </a:r>
          </a:p>
          <a:p>
            <a:pPr>
              <a:buNone/>
            </a:pPr>
            <a:r>
              <a:rPr lang="en-US" dirty="0" smtClean="0"/>
              <a:t>An e</a:t>
            </a:r>
            <a:r>
              <a:rPr lang="en-US" dirty="0" smtClean="0">
                <a:solidFill>
                  <a:srgbClr val="FF0000"/>
                </a:solidFill>
              </a:rPr>
              <a:t>x</a:t>
            </a:r>
            <a:r>
              <a:rPr lang="en-US" dirty="0" smtClean="0"/>
              <a:t>aminer gave the</a:t>
            </a:r>
          </a:p>
          <a:p>
            <a:pPr>
              <a:buNone/>
            </a:pPr>
            <a:r>
              <a:rPr lang="en-US" dirty="0" smtClean="0"/>
              <a:t>e</a:t>
            </a:r>
            <a:r>
              <a:rPr lang="en-US" dirty="0" smtClean="0">
                <a:solidFill>
                  <a:srgbClr val="FF0000"/>
                </a:solidFill>
              </a:rPr>
              <a:t>x</a:t>
            </a:r>
            <a:r>
              <a:rPr lang="en-US" dirty="0" smtClean="0"/>
              <a:t>amples  of e</a:t>
            </a:r>
            <a:r>
              <a:rPr lang="en-US" dirty="0" smtClean="0">
                <a:solidFill>
                  <a:srgbClr val="FF0000"/>
                </a:solidFill>
              </a:rPr>
              <a:t>x</a:t>
            </a:r>
            <a:r>
              <a:rPr lang="en-US" dirty="0" smtClean="0"/>
              <a:t>otic </a:t>
            </a:r>
          </a:p>
          <a:p>
            <a:pPr>
              <a:buNone/>
            </a:pPr>
            <a:r>
              <a:rPr lang="en-US" dirty="0" smtClean="0"/>
              <a:t>animals.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ru-RU" dirty="0" smtClean="0">
              <a:latin typeface="Aharoni" pitchFamily="2" charset="-79"/>
              <a:cs typeface="Aharoni" pitchFamily="2" charset="-79"/>
            </a:endParaRPr>
          </a:p>
          <a:p>
            <a:pPr>
              <a:buNone/>
            </a:pPr>
            <a:endParaRPr lang="en-US" dirty="0" smtClean="0">
              <a:latin typeface="Aharoni" pitchFamily="2" charset="-79"/>
              <a:cs typeface="Aharoni" pitchFamily="2" charset="-79"/>
            </a:endParaRPr>
          </a:p>
          <a:p>
            <a:pPr>
              <a:buNone/>
            </a:pPr>
            <a:endParaRPr lang="ru-RU" dirty="0" smtClean="0">
              <a:cs typeface="Aharoni" pitchFamily="2" charset="-79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28860" y="3357562"/>
            <a:ext cx="22145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haroni" pitchFamily="2" charset="-79"/>
                <a:cs typeface="Aharoni" pitchFamily="2" charset="-79"/>
              </a:rPr>
              <a:t> </a:t>
            </a:r>
            <a:endParaRPr lang="ru-RU" dirty="0"/>
          </a:p>
        </p:txBody>
      </p:sp>
      <p:cxnSp>
        <p:nvCxnSpPr>
          <p:cNvPr id="9" name="Прямая со стрелкой 8"/>
          <p:cNvCxnSpPr/>
          <p:nvPr/>
        </p:nvCxnSpPr>
        <p:spPr>
          <a:xfrm rot="16200000" flipH="1">
            <a:off x="4572000" y="1071546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10800000" flipV="1">
            <a:off x="3143240" y="1071546"/>
            <a:ext cx="1357322" cy="857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30" name="Picture 10" descr="C:\Users\User\Pictures\иса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4429132"/>
            <a:ext cx="2214578" cy="1654177"/>
          </a:xfrm>
          <a:prstGeom prst="rect">
            <a:avLst/>
          </a:prstGeom>
          <a:noFill/>
        </p:spPr>
      </p:pic>
      <p:pic>
        <p:nvPicPr>
          <p:cNvPr id="24" name="Picture 10" descr="C:\Users\User\Pictures\иса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4429132"/>
            <a:ext cx="2214578" cy="1654177"/>
          </a:xfrm>
          <a:prstGeom prst="rect">
            <a:avLst/>
          </a:prstGeom>
          <a:noFill/>
        </p:spPr>
      </p:pic>
      <p:pic>
        <p:nvPicPr>
          <p:cNvPr id="5133" name="Picture 13" descr="C:\Users\User\Pictures\--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43578"/>
            <a:ext cx="738160" cy="5536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13" descr="C:\Users\User\Pictures\--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5429264"/>
            <a:ext cx="738160" cy="5536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4" name="Picture 14" descr="C:\Users\User\Pictures\ппо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206" y="4143380"/>
            <a:ext cx="1285875" cy="1924050"/>
          </a:xfrm>
          <a:prstGeom prst="rect">
            <a:avLst/>
          </a:prstGeom>
          <a:noFill/>
        </p:spPr>
      </p:pic>
      <p:pic>
        <p:nvPicPr>
          <p:cNvPr id="5136" name="Picture 16" descr="C:\Users\User\Pictures\э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88" y="5429264"/>
            <a:ext cx="1095375" cy="933450"/>
          </a:xfrm>
          <a:prstGeom prst="rect">
            <a:avLst/>
          </a:prstGeom>
          <a:noFill/>
        </p:spPr>
      </p:pic>
      <p:pic>
        <p:nvPicPr>
          <p:cNvPr id="7171" name="Picture 3" descr="C:\Users\User\Pictures\сссллл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4" y="4643446"/>
            <a:ext cx="1500198" cy="11881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Yy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2214554"/>
            <a:ext cx="3995766" cy="3911609"/>
          </a:xfrm>
        </p:spPr>
        <p:txBody>
          <a:bodyPr>
            <a:normAutofit/>
          </a:bodyPr>
          <a:lstStyle/>
          <a:p>
            <a:pPr lvl="0" algn="ctr">
              <a:buNone/>
            </a:pPr>
            <a:r>
              <a:rPr lang="en-US" b="1" dirty="0" smtClean="0">
                <a:solidFill>
                  <a:prstClr val="black"/>
                </a:solidFill>
                <a:latin typeface="+mj-lt"/>
                <a:cs typeface="Aharoni" pitchFamily="2" charset="-79"/>
              </a:rPr>
              <a:t>[</a:t>
            </a:r>
            <a:r>
              <a:rPr lang="en-US" b="1" dirty="0" smtClean="0">
                <a:latin typeface="+mj-lt"/>
              </a:rPr>
              <a:t>j</a:t>
            </a:r>
            <a:r>
              <a:rPr lang="en-US" b="1" dirty="0" smtClean="0">
                <a:solidFill>
                  <a:prstClr val="black"/>
                </a:solidFill>
                <a:latin typeface="+mj-lt"/>
                <a:cs typeface="Aharoni" pitchFamily="2" charset="-79"/>
              </a:rPr>
              <a:t>]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 </a:t>
            </a:r>
          </a:p>
          <a:p>
            <a:pPr lvl="0">
              <a:buNone/>
            </a:pPr>
            <a:r>
              <a:rPr lang="en-US" dirty="0" smtClean="0"/>
              <a:t>Every </a:t>
            </a:r>
            <a:r>
              <a:rPr lang="en-US" dirty="0" smtClean="0">
                <a:solidFill>
                  <a:srgbClr val="FF0000"/>
                </a:solidFill>
              </a:rPr>
              <a:t>y</a:t>
            </a:r>
            <a:r>
              <a:rPr lang="en-US" dirty="0" smtClean="0"/>
              <a:t>ear we ride on</a:t>
            </a:r>
          </a:p>
          <a:p>
            <a:pPr lvl="0">
              <a:buNone/>
            </a:pPr>
            <a:r>
              <a:rPr lang="en-US" dirty="0" smtClean="0">
                <a:solidFill>
                  <a:srgbClr val="FF0000"/>
                </a:solidFill>
              </a:rPr>
              <a:t>y</a:t>
            </a:r>
            <a:r>
              <a:rPr lang="en-US" dirty="0" smtClean="0"/>
              <a:t>our </a:t>
            </a:r>
            <a:r>
              <a:rPr lang="en-US" dirty="0" smtClean="0">
                <a:solidFill>
                  <a:srgbClr val="FF0000"/>
                </a:solidFill>
              </a:rPr>
              <a:t>y</a:t>
            </a:r>
            <a:r>
              <a:rPr lang="en-US" dirty="0" smtClean="0"/>
              <a:t>ellow  </a:t>
            </a:r>
            <a:r>
              <a:rPr lang="en-US" dirty="0" smtClean="0">
                <a:solidFill>
                  <a:srgbClr val="FF0000"/>
                </a:solidFill>
              </a:rPr>
              <a:t>y</a:t>
            </a:r>
            <a:r>
              <a:rPr lang="en-US" dirty="0" smtClean="0"/>
              <a:t>acht in New</a:t>
            </a:r>
          </a:p>
          <a:p>
            <a:pPr lvl="0">
              <a:buNone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Y</a:t>
            </a:r>
            <a:r>
              <a:rPr lang="en-US" dirty="0" smtClean="0"/>
              <a:t>ork.</a:t>
            </a:r>
            <a:endParaRPr lang="ru-RU" dirty="0">
              <a:solidFill>
                <a:prstClr val="black"/>
              </a:solidFill>
              <a:cs typeface="Aharoni" pitchFamily="2" charset="-79"/>
            </a:endParaRP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86314" y="2214554"/>
            <a:ext cx="3900486" cy="391160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                   </a:t>
            </a:r>
            <a:r>
              <a:rPr lang="en-US" b="1" dirty="0" smtClean="0">
                <a:latin typeface="+mj-lt"/>
                <a:cs typeface="Aharoni" pitchFamily="2" charset="-79"/>
              </a:rPr>
              <a:t>[</a:t>
            </a:r>
            <a:r>
              <a:rPr lang="en-US" b="1" dirty="0" err="1" smtClean="0">
                <a:latin typeface="+mj-lt"/>
                <a:cs typeface="Aharoni" pitchFamily="2" charset="-79"/>
              </a:rPr>
              <a:t>i</a:t>
            </a:r>
            <a:r>
              <a:rPr lang="en-US" b="1" dirty="0" smtClean="0">
                <a:latin typeface="+mj-lt"/>
                <a:cs typeface="Aharoni" pitchFamily="2" charset="-79"/>
              </a:rPr>
              <a:t>]</a:t>
            </a:r>
          </a:p>
          <a:p>
            <a:pPr>
              <a:buNone/>
            </a:pPr>
            <a:r>
              <a:rPr lang="en-US" dirty="0" smtClean="0"/>
              <a:t>I’m bus</a:t>
            </a:r>
            <a:r>
              <a:rPr lang="en-US" dirty="0" smtClean="0">
                <a:solidFill>
                  <a:srgbClr val="FF0000"/>
                </a:solidFill>
              </a:rPr>
              <a:t>y</a:t>
            </a:r>
            <a:r>
              <a:rPr lang="en-US" dirty="0" smtClean="0"/>
              <a:t>, bus</a:t>
            </a:r>
            <a:r>
              <a:rPr lang="en-US" dirty="0" smtClean="0">
                <a:solidFill>
                  <a:srgbClr val="FF0000"/>
                </a:solidFill>
              </a:rPr>
              <a:t>y</a:t>
            </a:r>
            <a:r>
              <a:rPr lang="en-US" dirty="0" smtClean="0"/>
              <a:t>, bus</a:t>
            </a:r>
            <a:r>
              <a:rPr lang="en-US" dirty="0" smtClean="0">
                <a:solidFill>
                  <a:srgbClr val="FF0000"/>
                </a:solidFill>
              </a:rPr>
              <a:t>y</a:t>
            </a:r>
          </a:p>
          <a:p>
            <a:pPr>
              <a:buNone/>
            </a:pPr>
            <a:r>
              <a:rPr lang="en-US" dirty="0" smtClean="0"/>
              <a:t>Says a little nois</a:t>
            </a:r>
            <a:r>
              <a:rPr lang="en-US" dirty="0" smtClean="0">
                <a:solidFill>
                  <a:srgbClr val="FF0000"/>
                </a:solidFill>
              </a:rPr>
              <a:t>y</a:t>
            </a:r>
            <a:r>
              <a:rPr lang="en-US" dirty="0" smtClean="0"/>
              <a:t> bee</a:t>
            </a:r>
          </a:p>
          <a:p>
            <a:pPr>
              <a:buNone/>
            </a:pPr>
            <a:r>
              <a:rPr lang="en-US" dirty="0" smtClean="0"/>
              <a:t>Prett</a:t>
            </a:r>
            <a:r>
              <a:rPr lang="en-US" dirty="0" smtClean="0">
                <a:solidFill>
                  <a:srgbClr val="FF0000"/>
                </a:solidFill>
              </a:rPr>
              <a:t>y</a:t>
            </a:r>
            <a:r>
              <a:rPr lang="en-US" dirty="0" smtClean="0"/>
              <a:t> little nois</a:t>
            </a:r>
            <a:r>
              <a:rPr lang="en-US" dirty="0" smtClean="0">
                <a:solidFill>
                  <a:srgbClr val="FF0000"/>
                </a:solidFill>
              </a:rPr>
              <a:t>y</a:t>
            </a:r>
            <a:r>
              <a:rPr lang="en-US" dirty="0" smtClean="0"/>
              <a:t> bee</a:t>
            </a:r>
          </a:p>
          <a:p>
            <a:pPr>
              <a:buNone/>
            </a:pPr>
            <a:r>
              <a:rPr lang="en-US" dirty="0" smtClean="0"/>
              <a:t>Bring some hone</a:t>
            </a:r>
            <a:r>
              <a:rPr lang="en-US" dirty="0" smtClean="0">
                <a:solidFill>
                  <a:srgbClr val="FF0000"/>
                </a:solidFill>
              </a:rPr>
              <a:t>y</a:t>
            </a:r>
            <a:r>
              <a:rPr lang="en-US" dirty="0" smtClean="0"/>
              <a:t> for my</a:t>
            </a:r>
          </a:p>
          <a:p>
            <a:pPr>
              <a:buNone/>
            </a:pPr>
            <a:r>
              <a:rPr lang="en-US" dirty="0" smtClean="0"/>
              <a:t> tea.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ru-RU" dirty="0" smtClean="0">
              <a:latin typeface="Aharoni" pitchFamily="2" charset="-79"/>
              <a:cs typeface="Aharoni" pitchFamily="2" charset="-79"/>
            </a:endParaRPr>
          </a:p>
          <a:p>
            <a:pPr>
              <a:buNone/>
            </a:pPr>
            <a:endParaRPr lang="en-US" dirty="0" smtClean="0">
              <a:latin typeface="Aharoni" pitchFamily="2" charset="-79"/>
              <a:cs typeface="Aharoni" pitchFamily="2" charset="-79"/>
            </a:endParaRPr>
          </a:p>
          <a:p>
            <a:pPr>
              <a:buNone/>
            </a:pPr>
            <a:endParaRPr lang="ru-RU" dirty="0" smtClean="0">
              <a:cs typeface="Aharoni" pitchFamily="2" charset="-79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28860" y="3357562"/>
            <a:ext cx="22145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haroni" pitchFamily="2" charset="-79"/>
                <a:cs typeface="Aharoni" pitchFamily="2" charset="-79"/>
              </a:rPr>
              <a:t> </a:t>
            </a:r>
            <a:endParaRPr lang="ru-RU" dirty="0"/>
          </a:p>
        </p:txBody>
      </p:sp>
      <p:cxnSp>
        <p:nvCxnSpPr>
          <p:cNvPr id="9" name="Прямая со стрелкой 8"/>
          <p:cNvCxnSpPr/>
          <p:nvPr/>
        </p:nvCxnSpPr>
        <p:spPr>
          <a:xfrm rot="16200000" flipH="1">
            <a:off x="4572000" y="1071546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10800000" flipV="1">
            <a:off x="3143240" y="1071546"/>
            <a:ext cx="1357322" cy="857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яс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32" y="4357694"/>
            <a:ext cx="2065910" cy="1428760"/>
          </a:xfrm>
          <a:prstGeom prst="rect">
            <a:avLst/>
          </a:prstGeom>
        </p:spPr>
      </p:pic>
      <p:pic>
        <p:nvPicPr>
          <p:cNvPr id="2051" name="Picture 3" descr="C:\Users\User\Pictures\ьььь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702" y="5000636"/>
            <a:ext cx="1357322" cy="1357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cs typeface="Aharoni" pitchFamily="2" charset="-79"/>
              </a:rPr>
              <a:t>Yy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 </a:t>
            </a:r>
            <a:r>
              <a:rPr lang="en-US" dirty="0" smtClean="0">
                <a:latin typeface="Aharoni" pitchFamily="2" charset="-79"/>
                <a:cs typeface="Aharoni" pitchFamily="2" charset="-79"/>
              </a:rPr>
              <a:t>[</a:t>
            </a:r>
            <a:r>
              <a:rPr lang="en-US" dirty="0" err="1" smtClean="0">
                <a:latin typeface="Aharoni" pitchFamily="2" charset="-79"/>
                <a:cs typeface="Aharoni" pitchFamily="2" charset="-79"/>
              </a:rPr>
              <a:t>ai</a:t>
            </a:r>
            <a:r>
              <a:rPr lang="en-US" dirty="0" smtClean="0">
                <a:latin typeface="Aharoni" pitchFamily="2" charset="-79"/>
                <a:cs typeface="Aharoni" pitchFamily="2" charset="-79"/>
              </a:rPr>
              <a:t>]</a:t>
            </a:r>
          </a:p>
          <a:p>
            <a:pPr>
              <a:buNone/>
            </a:pPr>
            <a:r>
              <a:rPr lang="en-US" dirty="0" smtClean="0"/>
              <a:t>Wh</a:t>
            </a:r>
            <a:r>
              <a:rPr lang="en-US" dirty="0" smtClean="0">
                <a:solidFill>
                  <a:srgbClr val="FF0000"/>
                </a:solidFill>
              </a:rPr>
              <a:t>y </a:t>
            </a:r>
            <a:r>
              <a:rPr lang="en-US" dirty="0" smtClean="0"/>
              <a:t>did you cr</a:t>
            </a:r>
            <a:r>
              <a:rPr lang="en-US" dirty="0" smtClean="0">
                <a:solidFill>
                  <a:srgbClr val="FF0000"/>
                </a:solidFill>
              </a:rPr>
              <a:t>y</a:t>
            </a:r>
            <a:r>
              <a:rPr lang="en-US" dirty="0" smtClean="0"/>
              <a:t>? </a:t>
            </a:r>
          </a:p>
          <a:p>
            <a:pPr>
              <a:buNone/>
            </a:pPr>
            <a:r>
              <a:rPr lang="en-US" dirty="0" smtClean="0"/>
              <a:t>I had a fight with that gu</a:t>
            </a:r>
            <a:r>
              <a:rPr lang="en-US" dirty="0" smtClean="0">
                <a:solidFill>
                  <a:srgbClr val="FF0000"/>
                </a:solidFill>
              </a:rPr>
              <a:t>y.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He tried to bite me,</a:t>
            </a:r>
          </a:p>
          <a:p>
            <a:pPr>
              <a:buNone/>
            </a:pPr>
            <a:r>
              <a:rPr lang="en-US" dirty="0" smtClean="0"/>
              <a:t>But I hit him in the e</a:t>
            </a:r>
            <a:r>
              <a:rPr lang="en-US" dirty="0" smtClean="0">
                <a:solidFill>
                  <a:srgbClr val="FF0000"/>
                </a:solidFill>
              </a:rPr>
              <a:t>y</a:t>
            </a:r>
            <a:r>
              <a:rPr lang="en-US" dirty="0" smtClean="0"/>
              <a:t>e.</a:t>
            </a:r>
          </a:p>
          <a:p>
            <a:pPr>
              <a:buNone/>
            </a:pPr>
            <a:endParaRPr lang="en-US" dirty="0" smtClean="0">
              <a:latin typeface="Aharoni" pitchFamily="2" charset="-79"/>
              <a:cs typeface="Aharoni" pitchFamily="2" charset="-79"/>
            </a:endParaRPr>
          </a:p>
          <a:p>
            <a:pPr algn="ctr">
              <a:buNone/>
            </a:pPr>
            <a:endParaRPr lang="en-US" dirty="0" smtClean="0">
              <a:latin typeface="Aharoni" pitchFamily="2" charset="-79"/>
              <a:cs typeface="Aharoni" pitchFamily="2" charset="-79"/>
            </a:endParaRPr>
          </a:p>
          <a:p>
            <a:pPr algn="ctr">
              <a:buNone/>
            </a:pPr>
            <a:r>
              <a:rPr lang="en-US" dirty="0" smtClean="0"/>
              <a:t> </a:t>
            </a:r>
            <a:endParaRPr lang="ru-RU" dirty="0" smtClean="0"/>
          </a:p>
        </p:txBody>
      </p:sp>
      <p:cxnSp>
        <p:nvCxnSpPr>
          <p:cNvPr id="10" name="Прямая со стрелкой 9"/>
          <p:cNvCxnSpPr/>
          <p:nvPr/>
        </p:nvCxnSpPr>
        <p:spPr>
          <a:xfrm rot="16200000" flipH="1">
            <a:off x="4301336" y="1556524"/>
            <a:ext cx="54291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C:\Users\User\Pictures\мал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24463" y="3511550"/>
            <a:ext cx="2381250" cy="2381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cs typeface="Aharoni" pitchFamily="2" charset="-79"/>
              </a:rPr>
              <a:t>Zz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 </a:t>
            </a:r>
            <a:r>
              <a:rPr lang="en-US" sz="2800" b="1" dirty="0" smtClean="0">
                <a:latin typeface="+mj-lt"/>
                <a:cs typeface="Aharoni" pitchFamily="2" charset="-79"/>
              </a:rPr>
              <a:t>[z]</a:t>
            </a:r>
            <a:r>
              <a:rPr lang="en-US" sz="2800" b="1" dirty="0" smtClean="0">
                <a:latin typeface="+mj-lt"/>
              </a:rPr>
              <a:t> </a:t>
            </a:r>
            <a:endParaRPr lang="ru-RU" sz="2800" b="1" dirty="0" smtClean="0">
              <a:latin typeface="+mj-lt"/>
            </a:endParaRP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Z</a:t>
            </a:r>
            <a:r>
              <a:rPr lang="en-US" dirty="0" smtClean="0"/>
              <a:t>ebras </a:t>
            </a:r>
            <a:r>
              <a:rPr lang="en-US" dirty="0" err="1" smtClean="0">
                <a:solidFill>
                  <a:srgbClr val="FF0000"/>
                </a:solidFill>
              </a:rPr>
              <a:t>z</a:t>
            </a:r>
            <a:r>
              <a:rPr lang="en-US" dirty="0" err="1" smtClean="0"/>
              <a:t>ig</a:t>
            </a:r>
            <a:r>
              <a:rPr lang="en-US" dirty="0" smtClean="0"/>
              <a:t> and  </a:t>
            </a:r>
            <a:r>
              <a:rPr lang="en-US" dirty="0" smtClean="0">
                <a:solidFill>
                  <a:srgbClr val="FF0000"/>
                </a:solidFill>
              </a:rPr>
              <a:t>z</a:t>
            </a:r>
            <a:r>
              <a:rPr lang="en-US" dirty="0" smtClean="0"/>
              <a:t>ebras </a:t>
            </a:r>
            <a:r>
              <a:rPr lang="en-US" dirty="0" err="1" smtClean="0">
                <a:solidFill>
                  <a:srgbClr val="FF0000"/>
                </a:solidFill>
              </a:rPr>
              <a:t>z</a:t>
            </a:r>
            <a:r>
              <a:rPr lang="en-US" dirty="0" err="1" smtClean="0"/>
              <a:t>ag</a:t>
            </a:r>
            <a:r>
              <a:rPr lang="en-US" dirty="0" smtClean="0"/>
              <a:t>.     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 rot="16200000" flipH="1">
            <a:off x="4301336" y="1556524"/>
            <a:ext cx="54291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C:\Users\User\Pictures\зззз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5388" y="3916363"/>
            <a:ext cx="1905000" cy="1428750"/>
          </a:xfrm>
          <a:prstGeom prst="rect">
            <a:avLst/>
          </a:prstGeom>
          <a:noFill/>
        </p:spPr>
      </p:pic>
      <p:pic>
        <p:nvPicPr>
          <p:cNvPr id="9" name="Picture 2" descr="C:\Users\User\Pictures\зззз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4143380"/>
            <a:ext cx="1905000" cy="1428750"/>
          </a:xfrm>
          <a:prstGeom prst="rect">
            <a:avLst/>
          </a:prstGeom>
          <a:noFill/>
        </p:spPr>
      </p:pic>
      <p:pic>
        <p:nvPicPr>
          <p:cNvPr id="11" name="Picture 2" descr="C:\Users\User\Pictures\зззз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4429132"/>
            <a:ext cx="1905000" cy="142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dirty="0" smtClean="0">
                <a:latin typeface="Sylfaen" pitchFamily="18" charset="0"/>
                <a:cs typeface="Aharoni" pitchFamily="2" charset="-79"/>
              </a:rPr>
              <a:t>Part I     </a:t>
            </a:r>
            <a:r>
              <a:rPr lang="ru-RU" sz="2800" dirty="0" smtClean="0">
                <a:latin typeface="Sylfaen" pitchFamily="18" charset="0"/>
                <a:cs typeface="Aharoni" pitchFamily="2" charset="-79"/>
              </a:rPr>
              <a:t/>
            </a:r>
            <a:br>
              <a:rPr lang="ru-RU" sz="2800" dirty="0" smtClean="0">
                <a:latin typeface="Sylfaen" pitchFamily="18" charset="0"/>
                <a:cs typeface="Aharoni" pitchFamily="2" charset="-79"/>
              </a:rPr>
            </a:br>
            <a:r>
              <a:rPr lang="en-US" sz="2800" dirty="0" smtClean="0">
                <a:latin typeface="Sylfaen" pitchFamily="18" charset="0"/>
                <a:cs typeface="Aharoni" pitchFamily="2" charset="-79"/>
              </a:rPr>
              <a:t>Monophthongs                      </a:t>
            </a:r>
            <a:r>
              <a:rPr lang="en-US" dirty="0" err="1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Aa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2214554"/>
            <a:ext cx="3995766" cy="3911609"/>
          </a:xfrm>
        </p:spPr>
        <p:txBody>
          <a:bodyPr/>
          <a:lstStyle/>
          <a:p>
            <a:pPr lvl="0" algn="ctr">
              <a:buNone/>
            </a:pPr>
            <a:r>
              <a:rPr lang="en-US" b="1" dirty="0" smtClean="0">
                <a:solidFill>
                  <a:prstClr val="black"/>
                </a:solidFill>
                <a:latin typeface="+mj-lt"/>
                <a:cs typeface="Aharoni" pitchFamily="2" charset="-79"/>
              </a:rPr>
              <a:t>[æ]</a:t>
            </a:r>
            <a:endParaRPr lang="ru-RU" b="1" dirty="0">
              <a:solidFill>
                <a:prstClr val="black"/>
              </a:solidFill>
              <a:latin typeface="+mj-lt"/>
              <a:cs typeface="Aharoni" pitchFamily="2" charset="-79"/>
            </a:endParaRPr>
          </a:p>
          <a:p>
            <a:pPr>
              <a:buNone/>
            </a:pPr>
            <a:r>
              <a:rPr lang="en-US" dirty="0" smtClean="0"/>
              <a:t>A bl</a:t>
            </a:r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ck c</a:t>
            </a:r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t s</a:t>
            </a:r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t on a m</a:t>
            </a:r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t</a:t>
            </a:r>
          </a:p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 smtClean="0"/>
              <a:t>nd </a:t>
            </a:r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te a f</a:t>
            </a:r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t r</a:t>
            </a:r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t</a:t>
            </a:r>
            <a:r>
              <a:rPr lang="ru-RU" dirty="0" smtClean="0"/>
              <a:t>.</a:t>
            </a:r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86314" y="2214554"/>
            <a:ext cx="3900486" cy="3911609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          </a:t>
            </a:r>
            <a:r>
              <a:rPr lang="en-US" b="1" dirty="0" smtClean="0">
                <a:latin typeface="+mj-lt"/>
                <a:cs typeface="Aharoni" pitchFamily="2" charset="-79"/>
              </a:rPr>
              <a:t>[</a:t>
            </a:r>
            <a:r>
              <a:rPr lang="en-US" b="1" dirty="0" err="1" smtClean="0">
                <a:latin typeface="+mj-lt"/>
                <a:cs typeface="Times New Roman" pitchFamily="18" charset="0"/>
              </a:rPr>
              <a:t>ei</a:t>
            </a:r>
            <a:r>
              <a:rPr lang="en-US" b="1" dirty="0" smtClean="0">
                <a:latin typeface="+mj-lt"/>
                <a:cs typeface="Aharoni" pitchFamily="2" charset="-79"/>
              </a:rPr>
              <a:t>]</a:t>
            </a:r>
          </a:p>
          <a:p>
            <a:pPr>
              <a:buNone/>
            </a:pPr>
            <a:r>
              <a:rPr lang="en-US" dirty="0" smtClean="0"/>
              <a:t>K</a:t>
            </a:r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te  b</a:t>
            </a:r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kes t</a:t>
            </a:r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sty  c</a:t>
            </a:r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kes</a:t>
            </a:r>
            <a:r>
              <a:rPr lang="ru-RU" dirty="0" smtClean="0"/>
              <a:t>.</a:t>
            </a:r>
            <a:endParaRPr lang="en-US" dirty="0" smtClean="0">
              <a:latin typeface="Aharoni" pitchFamily="2" charset="-79"/>
              <a:cs typeface="Aharoni" pitchFamily="2" charset="-79"/>
            </a:endParaRPr>
          </a:p>
          <a:p>
            <a:pPr>
              <a:buNone/>
            </a:pPr>
            <a:endParaRPr lang="ru-RU" dirty="0" smtClean="0">
              <a:cs typeface="Aharoni" pitchFamily="2" charset="-79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28860" y="31432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latin typeface="Aharoni" pitchFamily="2" charset="-79"/>
                <a:cs typeface="Aharoni" pitchFamily="2" charset="-79"/>
              </a:rPr>
              <a:t> </a:t>
            </a:r>
            <a:endParaRPr lang="ru-RU" dirty="0"/>
          </a:p>
        </p:txBody>
      </p:sp>
      <p:cxnSp>
        <p:nvCxnSpPr>
          <p:cNvPr id="9" name="Прямая со стрелкой 8"/>
          <p:cNvCxnSpPr/>
          <p:nvPr/>
        </p:nvCxnSpPr>
        <p:spPr>
          <a:xfrm rot="16200000" flipH="1">
            <a:off x="4929190" y="128586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10800000" flipV="1">
            <a:off x="2928926" y="1285860"/>
            <a:ext cx="1357322" cy="857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User\Pictures\koshkia-140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4286256"/>
            <a:ext cx="1485900" cy="1885950"/>
          </a:xfrm>
          <a:prstGeom prst="rect">
            <a:avLst/>
          </a:prstGeom>
          <a:noFill/>
        </p:spPr>
      </p:pic>
      <p:pic>
        <p:nvPicPr>
          <p:cNvPr id="6146" name="Picture 2" descr="C:\Users\User\Pictures\пх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3714752"/>
            <a:ext cx="1785950" cy="2232438"/>
          </a:xfrm>
          <a:prstGeom prst="rect">
            <a:avLst/>
          </a:prstGeom>
          <a:noFill/>
        </p:spPr>
      </p:pic>
      <p:pic>
        <p:nvPicPr>
          <p:cNvPr id="4098" name="Picture 2" descr="C:\Users\User\Pictures\hello_html_12b209e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6143644"/>
            <a:ext cx="1329035" cy="7143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Sylfaen" pitchFamily="18" charset="0"/>
                <a:cs typeface="Aharoni" pitchFamily="2" charset="-79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Sylfaen" pitchFamily="18" charset="0"/>
                <a:cs typeface="Aharoni" pitchFamily="2" charset="-79"/>
              </a:rPr>
            </a:br>
            <a:r>
              <a:rPr lang="en-US" b="1" dirty="0" smtClean="0">
                <a:solidFill>
                  <a:srgbClr val="FF0000"/>
                </a:solidFill>
                <a:cs typeface="Aharoni" pitchFamily="2" charset="-79"/>
              </a:rPr>
              <a:t>[</a:t>
            </a:r>
            <a:r>
              <a:rPr lang="en-US" b="1" dirty="0" smtClean="0">
                <a:solidFill>
                  <a:srgbClr val="FF0000"/>
                </a:solidFill>
              </a:rPr>
              <a:t>ə</a:t>
            </a:r>
            <a:r>
              <a:rPr lang="en-US" b="1" dirty="0" smtClean="0">
                <a:solidFill>
                  <a:srgbClr val="FF0000"/>
                </a:solidFill>
                <a:cs typeface="Aharoni" pitchFamily="2" charset="-79"/>
              </a:rPr>
              <a:t>]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Th</a:t>
            </a:r>
            <a:r>
              <a:rPr lang="en-US" dirty="0" smtClean="0">
                <a:solidFill>
                  <a:srgbClr val="FF0000"/>
                </a:solidFill>
              </a:rPr>
              <a:t>e</a:t>
            </a:r>
            <a:r>
              <a:rPr lang="en-US" dirty="0" smtClean="0"/>
              <a:t> batt</a:t>
            </a:r>
            <a:r>
              <a:rPr lang="en-US" dirty="0" smtClean="0">
                <a:solidFill>
                  <a:srgbClr val="FF0000"/>
                </a:solidFill>
              </a:rPr>
              <a:t>er</a:t>
            </a:r>
            <a:r>
              <a:rPr lang="en-US" dirty="0" smtClean="0"/>
              <a:t> with th</a:t>
            </a:r>
            <a:r>
              <a:rPr lang="en-US" dirty="0" smtClean="0">
                <a:solidFill>
                  <a:srgbClr val="FF0000"/>
                </a:solidFill>
              </a:rPr>
              <a:t>e</a:t>
            </a:r>
            <a:r>
              <a:rPr lang="en-US" dirty="0" smtClean="0"/>
              <a:t> butt</a:t>
            </a:r>
            <a:r>
              <a:rPr lang="en-US" dirty="0" smtClean="0">
                <a:solidFill>
                  <a:srgbClr val="FF0000"/>
                </a:solidFill>
              </a:rPr>
              <a:t>er</a:t>
            </a:r>
            <a:r>
              <a:rPr lang="en-US" dirty="0" smtClean="0"/>
              <a:t> is th</a:t>
            </a:r>
            <a:r>
              <a:rPr lang="en-US" dirty="0" smtClean="0">
                <a:solidFill>
                  <a:srgbClr val="FF0000"/>
                </a:solidFill>
              </a:rPr>
              <a:t>e</a:t>
            </a:r>
            <a:r>
              <a:rPr lang="en-US" dirty="0" smtClean="0"/>
              <a:t> batt</a:t>
            </a:r>
            <a:r>
              <a:rPr lang="en-US" dirty="0" smtClean="0">
                <a:solidFill>
                  <a:srgbClr val="FF0000"/>
                </a:solidFill>
              </a:rPr>
              <a:t>er</a:t>
            </a:r>
            <a:r>
              <a:rPr lang="en-US" dirty="0" smtClean="0"/>
              <a:t> th</a:t>
            </a:r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t is </a:t>
            </a:r>
          </a:p>
          <a:p>
            <a:pPr>
              <a:buNone/>
            </a:pPr>
            <a:r>
              <a:rPr lang="en-US" dirty="0" smtClean="0"/>
              <a:t>bett</a:t>
            </a:r>
            <a:r>
              <a:rPr lang="en-US" dirty="0" smtClean="0">
                <a:solidFill>
                  <a:srgbClr val="FF0000"/>
                </a:solidFill>
              </a:rPr>
              <a:t>er.</a:t>
            </a:r>
          </a:p>
          <a:p>
            <a:pPr>
              <a:buNone/>
            </a:pPr>
            <a:r>
              <a:rPr lang="en-US" dirty="0" smtClean="0"/>
              <a:t>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cxnSp>
        <p:nvCxnSpPr>
          <p:cNvPr id="10" name="Прямая со стрелкой 9"/>
          <p:cNvCxnSpPr/>
          <p:nvPr/>
        </p:nvCxnSpPr>
        <p:spPr>
          <a:xfrm rot="16200000" flipH="1">
            <a:off x="4301336" y="1556524"/>
            <a:ext cx="54291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 descr="C:\Users\User\Pictures\тесто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4500570"/>
            <a:ext cx="3313898" cy="1325559"/>
          </a:xfrm>
          <a:prstGeom prst="rect">
            <a:avLst/>
          </a:prstGeom>
          <a:noFill/>
        </p:spPr>
      </p:pic>
      <p:pic>
        <p:nvPicPr>
          <p:cNvPr id="3076" name="Picture 4" descr="C:\Users\User\Pictures\ммаа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4857760"/>
            <a:ext cx="806451" cy="9027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dirty="0" smtClean="0">
                <a:latin typeface="Sylfaen" pitchFamily="18" charset="0"/>
                <a:cs typeface="Aharoni" pitchFamily="2" charset="-79"/>
              </a:rPr>
              <a:t>Part II </a:t>
            </a:r>
            <a:r>
              <a:rPr lang="ru-RU" sz="2800" dirty="0" smtClean="0">
                <a:latin typeface="Sylfaen" pitchFamily="18" charset="0"/>
                <a:cs typeface="Aharoni" pitchFamily="2" charset="-79"/>
              </a:rPr>
              <a:t> </a:t>
            </a:r>
            <a:r>
              <a:rPr lang="en-US" sz="2800" dirty="0" smtClean="0">
                <a:latin typeface="Sylfaen" pitchFamily="18" charset="0"/>
                <a:cs typeface="Aharoni" pitchFamily="2" charset="-79"/>
              </a:rPr>
              <a:t/>
            </a:r>
            <a:br>
              <a:rPr lang="en-US" sz="2800" dirty="0" smtClean="0">
                <a:latin typeface="Sylfaen" pitchFamily="18" charset="0"/>
                <a:cs typeface="Aharoni" pitchFamily="2" charset="-79"/>
              </a:rPr>
            </a:br>
            <a:r>
              <a:rPr lang="en-US" sz="2800" dirty="0" smtClean="0">
                <a:latin typeface="Sylfaen" pitchFamily="18" charset="0"/>
                <a:cs typeface="Aharoni" pitchFamily="2" charset="-79"/>
              </a:rPr>
              <a:t>long vowels</a:t>
            </a:r>
            <a:r>
              <a:rPr lang="ru-RU" sz="2800" dirty="0" smtClean="0">
                <a:latin typeface="Sylfaen" pitchFamily="18" charset="0"/>
                <a:cs typeface="Aharoni" pitchFamily="2" charset="-79"/>
              </a:rPr>
              <a:t>             </a:t>
            </a:r>
            <a:r>
              <a:rPr lang="en-US" dirty="0" smtClean="0">
                <a:latin typeface="Sylfaen" pitchFamily="18" charset="0"/>
                <a:cs typeface="Aharoni" pitchFamily="2" charset="-79"/>
              </a:rPr>
              <a:t/>
            </a:r>
            <a:br>
              <a:rPr lang="en-US" dirty="0" smtClean="0">
                <a:latin typeface="Sylfaen" pitchFamily="18" charset="0"/>
                <a:cs typeface="Aharoni" pitchFamily="2" charset="-79"/>
              </a:rPr>
            </a:br>
            <a:r>
              <a:rPr lang="en-US" dirty="0" smtClean="0">
                <a:latin typeface="Sylfaen" pitchFamily="18" charset="0"/>
                <a:cs typeface="Aharoni" pitchFamily="2" charset="-79"/>
              </a:rPr>
              <a:t>                          </a:t>
            </a:r>
            <a:r>
              <a:rPr lang="en-US" b="1" dirty="0" smtClean="0">
                <a:solidFill>
                  <a:srgbClr val="FF0000"/>
                </a:solidFill>
                <a:cs typeface="Aharoni" pitchFamily="2" charset="-79"/>
              </a:rPr>
              <a:t>[u:]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85992"/>
            <a:ext cx="8229600" cy="3840171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Fr</a:t>
            </a:r>
            <a:r>
              <a:rPr lang="en-US" dirty="0" smtClean="0">
                <a:solidFill>
                  <a:srgbClr val="FF0000"/>
                </a:solidFill>
              </a:rPr>
              <a:t>ui</a:t>
            </a:r>
            <a:r>
              <a:rPr lang="en-US" dirty="0" smtClean="0"/>
              <a:t>t is the best f</a:t>
            </a:r>
            <a:r>
              <a:rPr lang="en-US" dirty="0" smtClean="0">
                <a:solidFill>
                  <a:srgbClr val="FF0000"/>
                </a:solidFill>
              </a:rPr>
              <a:t>oo</a:t>
            </a:r>
            <a:r>
              <a:rPr lang="en-US" dirty="0" smtClean="0"/>
              <a:t>d.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Eat your s</a:t>
            </a:r>
            <a:r>
              <a:rPr lang="en-US" dirty="0" smtClean="0">
                <a:solidFill>
                  <a:srgbClr val="FF0000"/>
                </a:solidFill>
              </a:rPr>
              <a:t>ou</a:t>
            </a:r>
            <a:r>
              <a:rPr lang="en-US" dirty="0" smtClean="0"/>
              <a:t>p with the sp</a:t>
            </a:r>
            <a:r>
              <a:rPr lang="en-US" dirty="0" smtClean="0">
                <a:solidFill>
                  <a:srgbClr val="FF0000"/>
                </a:solidFill>
              </a:rPr>
              <a:t>oo</a:t>
            </a:r>
            <a:r>
              <a:rPr lang="en-US" dirty="0" smtClean="0"/>
              <a:t>n.</a:t>
            </a:r>
          </a:p>
        </p:txBody>
      </p:sp>
      <p:pic>
        <p:nvPicPr>
          <p:cNvPr id="1026" name="Picture 2" descr="C:\Users\User\Pictures\фрукты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5" y="2143116"/>
            <a:ext cx="2575447" cy="1714512"/>
          </a:xfrm>
          <a:prstGeom prst="rect">
            <a:avLst/>
          </a:prstGeom>
          <a:noFill/>
        </p:spPr>
      </p:pic>
      <p:pic>
        <p:nvPicPr>
          <p:cNvPr id="1027" name="Picture 3" descr="C:\Users\User\Pictures\кас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4929198"/>
            <a:ext cx="809625" cy="762000"/>
          </a:xfrm>
          <a:prstGeom prst="rect">
            <a:avLst/>
          </a:prstGeom>
          <a:noFill/>
        </p:spPr>
      </p:pic>
      <p:pic>
        <p:nvPicPr>
          <p:cNvPr id="1028" name="Picture 4" descr="C:\Users\User\Pictures\ложка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496" y="5072074"/>
            <a:ext cx="500066" cy="714380"/>
          </a:xfrm>
          <a:prstGeom prst="rect">
            <a:avLst/>
          </a:prstGeom>
          <a:noFill/>
        </p:spPr>
      </p:pic>
      <p:pic>
        <p:nvPicPr>
          <p:cNvPr id="4101" name="Picture 5" descr="C:\Users\User\Pictures\бябло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3143248"/>
            <a:ext cx="850893" cy="850893"/>
          </a:xfrm>
          <a:prstGeom prst="rect">
            <a:avLst/>
          </a:prstGeom>
          <a:noFill/>
        </p:spPr>
      </p:pic>
      <p:pic>
        <p:nvPicPr>
          <p:cNvPr id="4102" name="Picture 6" descr="C:\Users\User\Pictures\руш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2857496"/>
            <a:ext cx="1031866" cy="10318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1857364"/>
            <a:ext cx="3995766" cy="4268799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dirty="0" smtClean="0"/>
              <a:t>A l</a:t>
            </a:r>
            <a:r>
              <a:rPr lang="en-US" dirty="0" smtClean="0">
                <a:solidFill>
                  <a:srgbClr val="FF0000"/>
                </a:solidFill>
              </a:rPr>
              <a:t>ar</a:t>
            </a:r>
            <a:r>
              <a:rPr lang="en-US" dirty="0" smtClean="0"/>
              <a:t>ge p</a:t>
            </a:r>
            <a:r>
              <a:rPr lang="en-US" dirty="0" smtClean="0">
                <a:solidFill>
                  <a:srgbClr val="FF0000"/>
                </a:solidFill>
              </a:rPr>
              <a:t>ar</a:t>
            </a:r>
            <a:r>
              <a:rPr lang="en-US" dirty="0" smtClean="0"/>
              <a:t>t of the p</a:t>
            </a:r>
            <a:r>
              <a:rPr lang="en-US" dirty="0" smtClean="0">
                <a:solidFill>
                  <a:srgbClr val="FF0000"/>
                </a:solidFill>
              </a:rPr>
              <a:t>ar</a:t>
            </a:r>
            <a:r>
              <a:rPr lang="en-US" dirty="0" smtClean="0"/>
              <a:t>k </a:t>
            </a:r>
          </a:p>
          <a:p>
            <a:pPr>
              <a:buNone/>
            </a:pPr>
            <a:r>
              <a:rPr lang="en-US" dirty="0" smtClean="0"/>
              <a:t>was d</a:t>
            </a:r>
            <a:r>
              <a:rPr lang="en-US" dirty="0" smtClean="0">
                <a:solidFill>
                  <a:srgbClr val="FF0000"/>
                </a:solidFill>
              </a:rPr>
              <a:t>ar</a:t>
            </a:r>
            <a:r>
              <a:rPr lang="en-US" dirty="0" smtClean="0"/>
              <a:t>k.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00562" y="1928802"/>
            <a:ext cx="4186238" cy="419736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latin typeface="+mj-lt"/>
              </a:rPr>
              <a:t>            </a:t>
            </a:r>
            <a:endParaRPr lang="en-US" dirty="0" smtClean="0">
              <a:latin typeface="+mj-lt"/>
              <a:cs typeface="Aharoni" pitchFamily="2" charset="-79"/>
            </a:endParaRPr>
          </a:p>
          <a:p>
            <a:pPr>
              <a:buNone/>
            </a:pPr>
            <a:r>
              <a:rPr lang="en-US" dirty="0" smtClean="0"/>
              <a:t>M</a:t>
            </a:r>
            <a:r>
              <a:rPr lang="en-US" dirty="0" smtClean="0">
                <a:solidFill>
                  <a:srgbClr val="FF0000"/>
                </a:solidFill>
              </a:rPr>
              <a:t>ar</a:t>
            </a:r>
            <a:r>
              <a:rPr lang="en-US" dirty="0" smtClean="0"/>
              <a:t>k p</a:t>
            </a:r>
            <a:r>
              <a:rPr lang="en-US" dirty="0" smtClean="0">
                <a:solidFill>
                  <a:srgbClr val="FF0000"/>
                </a:solidFill>
              </a:rPr>
              <a:t>ar</a:t>
            </a:r>
            <a:r>
              <a:rPr lang="en-US" dirty="0" smtClean="0"/>
              <a:t>ks his c</a:t>
            </a:r>
            <a:r>
              <a:rPr lang="en-US" dirty="0" smtClean="0">
                <a:solidFill>
                  <a:srgbClr val="FF0000"/>
                </a:solidFill>
              </a:rPr>
              <a:t>ar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in a c</a:t>
            </a:r>
            <a:r>
              <a:rPr lang="en-US" dirty="0" smtClean="0">
                <a:solidFill>
                  <a:srgbClr val="FF0000"/>
                </a:solidFill>
              </a:rPr>
              <a:t>ar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p</a:t>
            </a:r>
            <a:r>
              <a:rPr lang="en-US" dirty="0" smtClean="0">
                <a:solidFill>
                  <a:srgbClr val="FF0000"/>
                </a:solidFill>
              </a:rPr>
              <a:t>ar</a:t>
            </a:r>
            <a:r>
              <a:rPr lang="en-US" dirty="0" smtClean="0"/>
              <a:t>k. </a:t>
            </a:r>
            <a:endParaRPr lang="ru-RU" dirty="0" smtClean="0">
              <a:cs typeface="Aharoni" pitchFamily="2" charset="-79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71736" y="34290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latin typeface="Aharoni" pitchFamily="2" charset="-79"/>
                <a:cs typeface="Aharoni" pitchFamily="2" charset="-79"/>
              </a:rPr>
              <a:t> </a:t>
            </a:r>
            <a:endParaRPr lang="ru-RU" dirty="0"/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96974"/>
          </a:xfrm>
        </p:spPr>
        <p:txBody>
          <a:bodyPr/>
          <a:lstStyle/>
          <a:p>
            <a:r>
              <a:rPr lang="en-US" dirty="0" smtClean="0">
                <a:latin typeface="Sylfaen" pitchFamily="18" charset="0"/>
                <a:cs typeface="Aharoni" pitchFamily="2" charset="-79"/>
              </a:rPr>
              <a:t> </a:t>
            </a:r>
            <a:r>
              <a:rPr lang="en-US" b="1" dirty="0" smtClean="0">
                <a:solidFill>
                  <a:srgbClr val="FF0000"/>
                </a:solidFill>
                <a:cs typeface="Aharoni" pitchFamily="2" charset="-79"/>
              </a:rPr>
              <a:t>[a:]</a:t>
            </a:r>
            <a:endParaRPr lang="ru-RU" dirty="0"/>
          </a:p>
        </p:txBody>
      </p:sp>
      <p:pic>
        <p:nvPicPr>
          <p:cNvPr id="16" name="Picture 2" descr="D:\Загрузки\2021-03-02-23-10-4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4263" y="3857628"/>
            <a:ext cx="3896827" cy="25167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User\Pictures\рп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714753"/>
            <a:ext cx="3524275" cy="2643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Sylfaen" pitchFamily="18" charset="0"/>
                <a:cs typeface="Aharoni" pitchFamily="2" charset="-79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Sylfaen" pitchFamily="18" charset="0"/>
                <a:cs typeface="Aharoni" pitchFamily="2" charset="-79"/>
              </a:rPr>
            </a:br>
            <a:r>
              <a:rPr lang="en-US" b="1" dirty="0" smtClean="0">
                <a:solidFill>
                  <a:srgbClr val="FF0000"/>
                </a:solidFill>
                <a:cs typeface="Aharoni" pitchFamily="2" charset="-79"/>
              </a:rPr>
              <a:t>[ɔ:]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The b</a:t>
            </a:r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ll is in the </a:t>
            </a:r>
            <a:r>
              <a:rPr lang="en-US" smtClean="0"/>
              <a:t>c</a:t>
            </a:r>
            <a:r>
              <a:rPr lang="en-US" smtClean="0">
                <a:solidFill>
                  <a:srgbClr val="FF0000"/>
                </a:solidFill>
              </a:rPr>
              <a:t>or</a:t>
            </a:r>
            <a:r>
              <a:rPr lang="en-US" smtClean="0"/>
              <a:t>ner of </a:t>
            </a:r>
            <a:r>
              <a:rPr lang="en-US" dirty="0" smtClean="0"/>
              <a:t>the h</a:t>
            </a:r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ll.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1026" name="Picture 2" descr="C:\Users\User\Pictures\углу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714752"/>
            <a:ext cx="5390518" cy="2846377"/>
          </a:xfrm>
          <a:prstGeom prst="rect">
            <a:avLst/>
          </a:prstGeom>
          <a:noFill/>
        </p:spPr>
      </p:pic>
      <p:pic>
        <p:nvPicPr>
          <p:cNvPr id="1027" name="Picture 3" descr="C:\Users\User\Pictures\ммяч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4786322"/>
            <a:ext cx="590550" cy="137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Sylfaen" pitchFamily="18" charset="0"/>
                <a:cs typeface="Aharoni" pitchFamily="2" charset="-79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Sylfaen" pitchFamily="18" charset="0"/>
                <a:cs typeface="Aharoni" pitchFamily="2" charset="-79"/>
              </a:rPr>
            </a:br>
            <a:r>
              <a:rPr lang="en-US" b="1" dirty="0" smtClean="0">
                <a:solidFill>
                  <a:srgbClr val="FF0000"/>
                </a:solidFill>
                <a:cs typeface="Aharoni" pitchFamily="2" charset="-79"/>
              </a:rPr>
              <a:t>[</a:t>
            </a:r>
            <a:r>
              <a:rPr lang="en-US" dirty="0" smtClean="0">
                <a:solidFill>
                  <a:srgbClr val="FF0000"/>
                </a:solidFill>
              </a:rPr>
              <a:t>ə:</a:t>
            </a:r>
            <a:r>
              <a:rPr lang="en-US" b="1" dirty="0" smtClean="0">
                <a:solidFill>
                  <a:srgbClr val="FF0000"/>
                </a:solidFill>
                <a:cs typeface="Aharoni" pitchFamily="2" charset="-79"/>
              </a:rPr>
              <a:t>]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  <a:latin typeface="Sylfaen" pitchFamily="18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Sylfaen" pitchFamily="18" charset="0"/>
              </a:rPr>
            </a:br>
            <a:endParaRPr lang="ru-RU" b="1" dirty="0">
              <a:solidFill>
                <a:srgbClr val="FF0000"/>
              </a:solidFill>
              <a:latin typeface="Sylfae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The g</a:t>
            </a:r>
            <a:r>
              <a:rPr lang="en-US" dirty="0" smtClean="0">
                <a:solidFill>
                  <a:srgbClr val="FF0000"/>
                </a:solidFill>
              </a:rPr>
              <a:t>ir</a:t>
            </a:r>
            <a:r>
              <a:rPr lang="en-US" dirty="0" smtClean="0"/>
              <a:t>l w</a:t>
            </a:r>
            <a:r>
              <a:rPr lang="en-US" dirty="0" smtClean="0">
                <a:solidFill>
                  <a:srgbClr val="FF0000"/>
                </a:solidFill>
              </a:rPr>
              <a:t>or</a:t>
            </a:r>
            <a:r>
              <a:rPr lang="en-US" dirty="0" smtClean="0"/>
              <a:t>ks as a n</a:t>
            </a:r>
            <a:r>
              <a:rPr lang="en-US" dirty="0" smtClean="0">
                <a:solidFill>
                  <a:srgbClr val="FF0000"/>
                </a:solidFill>
              </a:rPr>
              <a:t>ur</a:t>
            </a:r>
            <a:r>
              <a:rPr lang="en-US" dirty="0" smtClean="0"/>
              <a:t>se.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The w</a:t>
            </a:r>
            <a:r>
              <a:rPr lang="en-US" dirty="0" smtClean="0">
                <a:solidFill>
                  <a:srgbClr val="FF0000"/>
                </a:solidFill>
              </a:rPr>
              <a:t>or</a:t>
            </a:r>
            <a:r>
              <a:rPr lang="en-US" dirty="0" smtClean="0"/>
              <a:t>kers w</a:t>
            </a:r>
            <a:r>
              <a:rPr lang="en-US" dirty="0" smtClean="0">
                <a:solidFill>
                  <a:srgbClr val="FF0000"/>
                </a:solidFill>
              </a:rPr>
              <a:t>er</a:t>
            </a:r>
            <a:r>
              <a:rPr lang="en-US" dirty="0" smtClean="0"/>
              <a:t>e at w</a:t>
            </a:r>
            <a:r>
              <a:rPr lang="en-US" dirty="0" smtClean="0">
                <a:solidFill>
                  <a:srgbClr val="FF0000"/>
                </a:solidFill>
              </a:rPr>
              <a:t>or</a:t>
            </a:r>
            <a:r>
              <a:rPr lang="en-US" dirty="0" smtClean="0"/>
              <a:t>k.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cxnSp>
        <p:nvCxnSpPr>
          <p:cNvPr id="10" name="Прямая со стрелкой 9"/>
          <p:cNvCxnSpPr/>
          <p:nvPr/>
        </p:nvCxnSpPr>
        <p:spPr>
          <a:xfrm rot="16200000" flipH="1">
            <a:off x="4301336" y="1556524"/>
            <a:ext cx="54291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User\Pictures\пм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19708" y="1428737"/>
            <a:ext cx="2424197" cy="2643206"/>
          </a:xfrm>
          <a:prstGeom prst="rect">
            <a:avLst/>
          </a:prstGeom>
          <a:noFill/>
        </p:spPr>
      </p:pic>
      <p:pic>
        <p:nvPicPr>
          <p:cNvPr id="2051" name="Picture 3" descr="C:\Users\User\Pictures\вап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5286388"/>
            <a:ext cx="1085850" cy="1104900"/>
          </a:xfrm>
          <a:prstGeom prst="rect">
            <a:avLst/>
          </a:prstGeom>
          <a:noFill/>
        </p:spPr>
      </p:pic>
      <p:pic>
        <p:nvPicPr>
          <p:cNvPr id="2052" name="Picture 4" descr="C:\Users\User\Pictures\вапп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4786322"/>
            <a:ext cx="1017588" cy="1239821"/>
          </a:xfrm>
          <a:prstGeom prst="rect">
            <a:avLst/>
          </a:prstGeom>
          <a:noFill/>
        </p:spPr>
      </p:pic>
      <p:pic>
        <p:nvPicPr>
          <p:cNvPr id="2054" name="Picture 6" descr="C:\Users\User\Pictures\kraska-animatsionnaya-kartinka-000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57290" y="4929198"/>
            <a:ext cx="1123950" cy="106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Sylfaen" pitchFamily="18" charset="0"/>
                <a:cs typeface="Aharoni" pitchFamily="2" charset="-79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Sylfaen" pitchFamily="18" charset="0"/>
                <a:cs typeface="Aharoni" pitchFamily="2" charset="-79"/>
              </a:rPr>
            </a:br>
            <a:r>
              <a:rPr lang="en-US" b="1" dirty="0" smtClean="0">
                <a:solidFill>
                  <a:srgbClr val="FF0000"/>
                </a:solidFill>
                <a:cs typeface="Aharoni" pitchFamily="2" charset="-79"/>
              </a:rPr>
              <a:t>[</a:t>
            </a:r>
            <a:r>
              <a:rPr lang="en-US" b="1" dirty="0" err="1" smtClean="0">
                <a:solidFill>
                  <a:srgbClr val="FF0000"/>
                </a:solidFill>
                <a:cs typeface="Aharoni" pitchFamily="2" charset="-79"/>
              </a:rPr>
              <a:t>i</a:t>
            </a:r>
            <a:r>
              <a:rPr lang="en-US" b="1" dirty="0" smtClean="0">
                <a:solidFill>
                  <a:srgbClr val="FF0000"/>
                </a:solidFill>
                <a:cs typeface="Aharoni" pitchFamily="2" charset="-79"/>
              </a:rPr>
              <a:t>:]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Thr</a:t>
            </a:r>
            <a:r>
              <a:rPr lang="en-US" dirty="0" smtClean="0">
                <a:solidFill>
                  <a:srgbClr val="FF0000"/>
                </a:solidFill>
              </a:rPr>
              <a:t>ee </a:t>
            </a:r>
            <a:r>
              <a:rPr lang="en-US" dirty="0" smtClean="0"/>
              <a:t>sh</a:t>
            </a:r>
            <a:r>
              <a:rPr lang="en-US" dirty="0" smtClean="0">
                <a:solidFill>
                  <a:srgbClr val="FF0000"/>
                </a:solidFill>
              </a:rPr>
              <a:t>ee</a:t>
            </a:r>
            <a:r>
              <a:rPr lang="en-US" dirty="0" smtClean="0"/>
              <a:t>p </a:t>
            </a:r>
            <a:r>
              <a:rPr lang="en-US" dirty="0" smtClean="0">
                <a:solidFill>
                  <a:srgbClr val="FF0000"/>
                </a:solidFill>
              </a:rPr>
              <a:t>ea</a:t>
            </a:r>
            <a:r>
              <a:rPr lang="en-US" dirty="0" smtClean="0"/>
              <a:t>t gr</a:t>
            </a:r>
            <a:r>
              <a:rPr lang="en-US" dirty="0" smtClean="0">
                <a:solidFill>
                  <a:srgbClr val="FF0000"/>
                </a:solidFill>
              </a:rPr>
              <a:t>ee</a:t>
            </a:r>
            <a:r>
              <a:rPr lang="en-US" dirty="0" smtClean="0"/>
              <a:t>n l</a:t>
            </a:r>
            <a:r>
              <a:rPr lang="en-US" dirty="0" smtClean="0">
                <a:solidFill>
                  <a:srgbClr val="FF0000"/>
                </a:solidFill>
              </a:rPr>
              <a:t>ea</a:t>
            </a:r>
            <a:r>
              <a:rPr lang="en-US" dirty="0" smtClean="0"/>
              <a:t>ves under the tr</a:t>
            </a:r>
            <a:r>
              <a:rPr lang="en-US" dirty="0" smtClean="0">
                <a:solidFill>
                  <a:srgbClr val="FF0000"/>
                </a:solidFill>
              </a:rPr>
              <a:t>ee</a:t>
            </a:r>
            <a:r>
              <a:rPr lang="en-US" dirty="0" smtClean="0"/>
              <a:t>s.</a:t>
            </a:r>
          </a:p>
          <a:p>
            <a:pPr>
              <a:buNone/>
            </a:pPr>
            <a:r>
              <a:rPr lang="en-US" dirty="0" smtClean="0"/>
              <a:t>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cxnSp>
        <p:nvCxnSpPr>
          <p:cNvPr id="10" name="Прямая со стрелкой 9"/>
          <p:cNvCxnSpPr/>
          <p:nvPr/>
        </p:nvCxnSpPr>
        <p:spPr>
          <a:xfrm rot="16200000" flipH="1">
            <a:off x="4301336" y="1556524"/>
            <a:ext cx="54291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C:\Users\User\Pictures\ягн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5072074"/>
            <a:ext cx="885825" cy="962025"/>
          </a:xfrm>
          <a:prstGeom prst="rect">
            <a:avLst/>
          </a:prstGeom>
          <a:noFill/>
        </p:spPr>
      </p:pic>
      <p:pic>
        <p:nvPicPr>
          <p:cNvPr id="2052" name="Picture 4" descr="C:\Users\User\Pictures\ову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5520161"/>
            <a:ext cx="1285884" cy="1337839"/>
          </a:xfrm>
          <a:prstGeom prst="rect">
            <a:avLst/>
          </a:prstGeom>
          <a:noFill/>
        </p:spPr>
      </p:pic>
      <p:pic>
        <p:nvPicPr>
          <p:cNvPr id="2053" name="Picture 5" descr="C:\Users\User\Pictures\ове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496" y="4857760"/>
            <a:ext cx="1643074" cy="1056262"/>
          </a:xfrm>
          <a:prstGeom prst="rect">
            <a:avLst/>
          </a:prstGeom>
          <a:noFill/>
        </p:spPr>
      </p:pic>
      <p:pic>
        <p:nvPicPr>
          <p:cNvPr id="2054" name="Picture 6" descr="C:\Users\User\Pictures\дев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43174" y="2643182"/>
            <a:ext cx="2382851" cy="29068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Diphthong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1500174"/>
            <a:ext cx="7143800" cy="4625989"/>
          </a:xfrm>
        </p:spPr>
        <p:txBody>
          <a:bodyPr/>
          <a:lstStyle/>
          <a:p>
            <a:pPr algn="ctr">
              <a:buNone/>
            </a:pPr>
            <a:r>
              <a:rPr lang="en-US" sz="4000" b="1" dirty="0" smtClean="0">
                <a:solidFill>
                  <a:prstClr val="black"/>
                </a:solidFill>
                <a:latin typeface="+mj-lt"/>
                <a:cs typeface="Aharoni" pitchFamily="2" charset="-79"/>
              </a:rPr>
              <a:t>[</a:t>
            </a:r>
            <a:r>
              <a:rPr lang="en-US" sz="4000" b="1" dirty="0" err="1" smtClean="0">
                <a:solidFill>
                  <a:prstClr val="black"/>
                </a:solidFill>
                <a:latin typeface="+mj-lt"/>
                <a:cs typeface="Aharoni" pitchFamily="2" charset="-79"/>
              </a:rPr>
              <a:t>ou</a:t>
            </a:r>
            <a:r>
              <a:rPr lang="en-US" sz="4000" b="1" dirty="0" smtClean="0">
                <a:solidFill>
                  <a:prstClr val="black"/>
                </a:solidFill>
                <a:latin typeface="+mj-lt"/>
                <a:cs typeface="Aharoni" pitchFamily="2" charset="-79"/>
              </a:rPr>
              <a:t>]</a:t>
            </a:r>
            <a:endParaRPr lang="ru-RU" sz="4000" dirty="0" smtClean="0">
              <a:solidFill>
                <a:prstClr val="black"/>
              </a:solidFill>
              <a:latin typeface="+mj-lt"/>
              <a:cs typeface="Aharoni" pitchFamily="2" charset="-79"/>
            </a:endParaRPr>
          </a:p>
          <a:p>
            <a:pPr lvl="0" algn="ctr">
              <a:buNone/>
            </a:pPr>
            <a:endParaRPr lang="ru-RU" dirty="0">
              <a:solidFill>
                <a:prstClr val="black"/>
              </a:solidFill>
              <a:cs typeface="Aharoni" pitchFamily="2" charset="-79"/>
            </a:endParaRPr>
          </a:p>
          <a:p>
            <a:pPr>
              <a:buNone/>
            </a:pPr>
            <a:r>
              <a:rPr lang="en-US" dirty="0" smtClean="0"/>
              <a:t> The cr</a:t>
            </a:r>
            <a:r>
              <a:rPr lang="en-US" dirty="0" smtClean="0">
                <a:solidFill>
                  <a:srgbClr val="FF0000"/>
                </a:solidFill>
              </a:rPr>
              <a:t>ow</a:t>
            </a:r>
            <a:r>
              <a:rPr lang="en-US" dirty="0" smtClean="0"/>
              <a:t> is flying sl</a:t>
            </a:r>
            <a:r>
              <a:rPr lang="en-US" dirty="0" smtClean="0">
                <a:solidFill>
                  <a:srgbClr val="FF0000"/>
                </a:solidFill>
              </a:rPr>
              <a:t>ow</a:t>
            </a:r>
            <a:r>
              <a:rPr lang="en-US" dirty="0" smtClean="0"/>
              <a:t>ly </a:t>
            </a:r>
            <a:r>
              <a:rPr lang="en-US" dirty="0" smtClean="0">
                <a:solidFill>
                  <a:srgbClr val="FF0000"/>
                </a:solidFill>
              </a:rPr>
              <a:t>o</a:t>
            </a:r>
            <a:r>
              <a:rPr lang="en-US" dirty="0" smtClean="0"/>
              <a:t>ver the sn</a:t>
            </a:r>
            <a:r>
              <a:rPr lang="en-US" dirty="0" smtClean="0">
                <a:solidFill>
                  <a:srgbClr val="FF0000"/>
                </a:solidFill>
              </a:rPr>
              <a:t>ow</a:t>
            </a:r>
            <a:r>
              <a:rPr lang="en-US" dirty="0" smtClean="0"/>
              <a:t>y r</a:t>
            </a:r>
            <a:r>
              <a:rPr lang="en-US" dirty="0" smtClean="0">
                <a:solidFill>
                  <a:srgbClr val="FF0000"/>
                </a:solidFill>
              </a:rPr>
              <a:t>oa</a:t>
            </a:r>
            <a:r>
              <a:rPr lang="en-US" dirty="0" smtClean="0"/>
              <a:t>d.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86314" y="2214554"/>
            <a:ext cx="3900486" cy="3911609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ru-RU" dirty="0" smtClean="0">
              <a:cs typeface="Aharoni" pitchFamily="2" charset="-79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28860" y="31432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latin typeface="Aharoni" pitchFamily="2" charset="-79"/>
                <a:cs typeface="Aharoni" pitchFamily="2" charset="-79"/>
              </a:rPr>
              <a:t> </a:t>
            </a:r>
            <a:endParaRPr lang="ru-RU" dirty="0"/>
          </a:p>
        </p:txBody>
      </p:sp>
      <p:pic>
        <p:nvPicPr>
          <p:cNvPr id="1026" name="Picture 2" descr="C:\Users\User\Pictures\ворона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3786190"/>
            <a:ext cx="1569535" cy="1714512"/>
          </a:xfrm>
          <a:prstGeom prst="rect">
            <a:avLst/>
          </a:prstGeom>
          <a:noFill/>
        </p:spPr>
      </p:pic>
      <p:pic>
        <p:nvPicPr>
          <p:cNvPr id="1028" name="Picture 4" descr="C:\Users\User\Pictures\дорога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5500702"/>
            <a:ext cx="3786214" cy="1143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Diphthong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2214554"/>
            <a:ext cx="3995766" cy="3911609"/>
          </a:xfrm>
        </p:spPr>
        <p:txBody>
          <a:bodyPr/>
          <a:lstStyle/>
          <a:p>
            <a:pPr algn="ctr">
              <a:buNone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0034" y="1571612"/>
            <a:ext cx="8186766" cy="4554551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latin typeface="+mj-lt"/>
              </a:rPr>
              <a:t> </a:t>
            </a:r>
            <a:r>
              <a:rPr lang="en-US" sz="4000" dirty="0" smtClean="0">
                <a:latin typeface="+mj-lt"/>
                <a:cs typeface="Aharoni" pitchFamily="2" charset="-79"/>
              </a:rPr>
              <a:t>[</a:t>
            </a:r>
            <a:r>
              <a:rPr lang="en-US" sz="4000" b="1" dirty="0" smtClean="0">
                <a:latin typeface="+mj-lt"/>
                <a:cs typeface="Aharoni" pitchFamily="2" charset="-79"/>
              </a:rPr>
              <a:t>au</a:t>
            </a:r>
            <a:r>
              <a:rPr lang="en-US" sz="4000" dirty="0" smtClean="0">
                <a:latin typeface="+mj-lt"/>
                <a:cs typeface="Aharoni" pitchFamily="2" charset="-79"/>
              </a:rPr>
              <a:t>]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The cl</a:t>
            </a:r>
            <a:r>
              <a:rPr lang="en-US" dirty="0" smtClean="0">
                <a:solidFill>
                  <a:srgbClr val="FF0000"/>
                </a:solidFill>
              </a:rPr>
              <a:t>ow</a:t>
            </a:r>
            <a:r>
              <a:rPr lang="en-US" dirty="0" smtClean="0"/>
              <a:t>ns came d</a:t>
            </a:r>
            <a:r>
              <a:rPr lang="en-US" dirty="0" smtClean="0">
                <a:solidFill>
                  <a:srgbClr val="FF0000"/>
                </a:solidFill>
              </a:rPr>
              <a:t>ow</a:t>
            </a:r>
            <a:r>
              <a:rPr lang="en-US" dirty="0" smtClean="0"/>
              <a:t>n to the t</a:t>
            </a:r>
            <a:r>
              <a:rPr lang="en-US" dirty="0" smtClean="0">
                <a:solidFill>
                  <a:srgbClr val="FF0000"/>
                </a:solidFill>
              </a:rPr>
              <a:t>ow</a:t>
            </a:r>
            <a:r>
              <a:rPr lang="en-US" dirty="0" smtClean="0"/>
              <a:t>n.</a:t>
            </a:r>
          </a:p>
          <a:p>
            <a:pPr>
              <a:buNone/>
            </a:pPr>
            <a:endParaRPr lang="ru-RU" dirty="0" smtClean="0">
              <a:cs typeface="Aharoni" pitchFamily="2" charset="-79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28860" y="31432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latin typeface="Aharoni" pitchFamily="2" charset="-79"/>
                <a:cs typeface="Aharoni" pitchFamily="2" charset="-79"/>
              </a:rPr>
              <a:t> </a:t>
            </a:r>
            <a:endParaRPr lang="ru-RU" dirty="0"/>
          </a:p>
        </p:txBody>
      </p:sp>
      <p:pic>
        <p:nvPicPr>
          <p:cNvPr id="1029" name="Picture 5" descr="C:\Users\User\Pictures\клоун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3786190"/>
            <a:ext cx="1323975" cy="1285875"/>
          </a:xfrm>
          <a:prstGeom prst="rect">
            <a:avLst/>
          </a:prstGeom>
          <a:noFill/>
        </p:spPr>
      </p:pic>
      <p:pic>
        <p:nvPicPr>
          <p:cNvPr id="1030" name="Picture 6" descr="C:\Users\User\Pictures\кклоун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64" y="4214818"/>
            <a:ext cx="781050" cy="1600200"/>
          </a:xfrm>
          <a:prstGeom prst="rect">
            <a:avLst/>
          </a:prstGeom>
          <a:noFill/>
        </p:spPr>
      </p:pic>
      <p:pic>
        <p:nvPicPr>
          <p:cNvPr id="1031" name="Picture 7" descr="C:\Users\User\Pictures\клооун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4214818"/>
            <a:ext cx="1076325" cy="1571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Diphthong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1571612"/>
            <a:ext cx="7858180" cy="455455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000" b="1" dirty="0" smtClean="0">
                <a:solidFill>
                  <a:prstClr val="black"/>
                </a:solidFill>
                <a:latin typeface="+mj-lt"/>
                <a:cs typeface="Aharoni" pitchFamily="2" charset="-79"/>
              </a:rPr>
              <a:t>[</a:t>
            </a:r>
            <a:r>
              <a:rPr lang="en-US" sz="4000" b="1" dirty="0" err="1" smtClean="0">
                <a:latin typeface="+mj-lt"/>
              </a:rPr>
              <a:t>ɔi</a:t>
            </a:r>
            <a:r>
              <a:rPr lang="en-US" sz="4000" b="1" dirty="0" smtClean="0">
                <a:solidFill>
                  <a:prstClr val="black"/>
                </a:solidFill>
                <a:latin typeface="+mj-lt"/>
                <a:cs typeface="Aharoni" pitchFamily="2" charset="-79"/>
              </a:rPr>
              <a:t>]</a:t>
            </a:r>
            <a:endParaRPr lang="ru-RU" sz="4000" dirty="0" smtClean="0">
              <a:solidFill>
                <a:prstClr val="black"/>
              </a:solidFill>
              <a:latin typeface="+mj-lt"/>
              <a:cs typeface="Aharoni" pitchFamily="2" charset="-79"/>
            </a:endParaRPr>
          </a:p>
          <a:p>
            <a:pPr lvl="0" algn="ctr">
              <a:buNone/>
            </a:pPr>
            <a:endParaRPr lang="ru-RU" dirty="0">
              <a:solidFill>
                <a:prstClr val="black"/>
              </a:solidFill>
              <a:cs typeface="Aharoni" pitchFamily="2" charset="-79"/>
            </a:endParaRPr>
          </a:p>
          <a:p>
            <a:pPr>
              <a:buNone/>
            </a:pPr>
            <a:r>
              <a:rPr lang="en-US" dirty="0" smtClean="0"/>
              <a:t> What n</a:t>
            </a:r>
            <a:r>
              <a:rPr lang="en-US" dirty="0" smtClean="0">
                <a:solidFill>
                  <a:srgbClr val="FF0000"/>
                </a:solidFill>
              </a:rPr>
              <a:t>oi</a:t>
            </a:r>
            <a:r>
              <a:rPr lang="en-US" dirty="0" smtClean="0"/>
              <a:t>se ann</a:t>
            </a:r>
            <a:r>
              <a:rPr lang="en-US" dirty="0" smtClean="0">
                <a:solidFill>
                  <a:srgbClr val="FF0000"/>
                </a:solidFill>
              </a:rPr>
              <a:t>oy</a:t>
            </a:r>
            <a:r>
              <a:rPr lang="en-US" dirty="0" smtClean="0"/>
              <a:t>s an</a:t>
            </a:r>
            <a:r>
              <a:rPr lang="ru-RU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oy</a:t>
            </a:r>
            <a:r>
              <a:rPr lang="en-US" dirty="0" smtClean="0"/>
              <a:t>ster most?</a:t>
            </a:r>
            <a:endParaRPr lang="ru-RU" dirty="0" smtClean="0"/>
          </a:p>
          <a:p>
            <a:pPr>
              <a:buNone/>
            </a:pPr>
            <a:r>
              <a:rPr lang="en-US" dirty="0" smtClean="0"/>
              <a:t>A n</a:t>
            </a:r>
            <a:r>
              <a:rPr lang="en-US" dirty="0" smtClean="0">
                <a:solidFill>
                  <a:srgbClr val="FF0000"/>
                </a:solidFill>
              </a:rPr>
              <a:t>oi</a:t>
            </a:r>
            <a:r>
              <a:rPr lang="en-US" dirty="0" smtClean="0"/>
              <a:t>sy n</a:t>
            </a:r>
            <a:r>
              <a:rPr lang="en-US" dirty="0" smtClean="0">
                <a:solidFill>
                  <a:srgbClr val="FF0000"/>
                </a:solidFill>
              </a:rPr>
              <a:t>oi</a:t>
            </a:r>
            <a:r>
              <a:rPr lang="en-US" dirty="0" smtClean="0"/>
              <a:t>se ann</a:t>
            </a:r>
            <a:r>
              <a:rPr lang="en-US" dirty="0" smtClean="0">
                <a:solidFill>
                  <a:srgbClr val="FF0000"/>
                </a:solidFill>
              </a:rPr>
              <a:t>oy</a:t>
            </a:r>
            <a:r>
              <a:rPr lang="en-US" dirty="0" smtClean="0"/>
              <a:t>s an</a:t>
            </a:r>
            <a:r>
              <a:rPr lang="ru-RU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oy</a:t>
            </a:r>
            <a:r>
              <a:rPr lang="en-US" dirty="0" smtClean="0"/>
              <a:t>ster most.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The b</a:t>
            </a:r>
            <a:r>
              <a:rPr lang="en-US" dirty="0" smtClean="0">
                <a:solidFill>
                  <a:srgbClr val="FF0000"/>
                </a:solidFill>
              </a:rPr>
              <a:t>oy </a:t>
            </a:r>
            <a:r>
              <a:rPr lang="en-US" dirty="0" smtClean="0"/>
              <a:t>enj</a:t>
            </a:r>
            <a:r>
              <a:rPr lang="en-US" dirty="0" smtClean="0">
                <a:solidFill>
                  <a:srgbClr val="FF0000"/>
                </a:solidFill>
              </a:rPr>
              <a:t>oy</a:t>
            </a:r>
            <a:r>
              <a:rPr lang="en-US" dirty="0" smtClean="0"/>
              <a:t>s n</a:t>
            </a:r>
            <a:r>
              <a:rPr lang="en-US" dirty="0" smtClean="0">
                <a:solidFill>
                  <a:srgbClr val="FF0000"/>
                </a:solidFill>
              </a:rPr>
              <a:t>oi</a:t>
            </a:r>
            <a:r>
              <a:rPr lang="en-US" dirty="0" smtClean="0"/>
              <a:t>sy t</a:t>
            </a:r>
            <a:r>
              <a:rPr lang="en-US" dirty="0" smtClean="0">
                <a:solidFill>
                  <a:srgbClr val="FF0000"/>
                </a:solidFill>
              </a:rPr>
              <a:t>oy</a:t>
            </a:r>
            <a:r>
              <a:rPr lang="en-US" dirty="0" smtClean="0"/>
              <a:t>s. 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286512" y="3286124"/>
            <a:ext cx="2400288" cy="284003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      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28860" y="31432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latin typeface="Aharoni" pitchFamily="2" charset="-79"/>
                <a:cs typeface="Aharoni" pitchFamily="2" charset="-79"/>
              </a:rPr>
              <a:t> </a:t>
            </a:r>
            <a:endParaRPr lang="ru-RU" dirty="0"/>
          </a:p>
        </p:txBody>
      </p:sp>
      <p:pic>
        <p:nvPicPr>
          <p:cNvPr id="2050" name="Picture 2" descr="C:\Users\User\Pictures\ус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6578" y="3286124"/>
            <a:ext cx="1304911" cy="73401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000232" y="457200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latin typeface="Aharoni" pitchFamily="2" charset="-79"/>
                <a:cs typeface="Aharoni" pitchFamily="2" charset="-79"/>
              </a:rPr>
              <a:t> </a:t>
            </a:r>
            <a:endParaRPr lang="ru-RU" dirty="0"/>
          </a:p>
        </p:txBody>
      </p:sp>
      <p:pic>
        <p:nvPicPr>
          <p:cNvPr id="1030" name="Picture 6" descr="C:\Users\User\Pictures\пон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5286388"/>
            <a:ext cx="952500" cy="952500"/>
          </a:xfrm>
          <a:prstGeom prst="rect">
            <a:avLst/>
          </a:prstGeom>
          <a:noFill/>
        </p:spPr>
      </p:pic>
      <p:pic>
        <p:nvPicPr>
          <p:cNvPr id="6" name="Picture 2" descr="C:\Users\User\Pictures\сар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8" y="5143512"/>
            <a:ext cx="2214578" cy="1046587"/>
          </a:xfrm>
          <a:prstGeom prst="rect">
            <a:avLst/>
          </a:prstGeom>
          <a:noFill/>
        </p:spPr>
      </p:pic>
      <p:pic>
        <p:nvPicPr>
          <p:cNvPr id="8" name="Picture 3" descr="C:\Users\User\Pictures\бзда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28794" y="5638800"/>
            <a:ext cx="1219200" cy="1219200"/>
          </a:xfrm>
          <a:prstGeom prst="rect">
            <a:avLst/>
          </a:prstGeom>
          <a:noFill/>
        </p:spPr>
      </p:pic>
      <p:pic>
        <p:nvPicPr>
          <p:cNvPr id="1028" name="Picture 4" descr="C:\Users\User\Pictures\лд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9124" y="5214950"/>
            <a:ext cx="1481165" cy="11673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Diphthong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2214554"/>
            <a:ext cx="3995766" cy="3911609"/>
          </a:xfrm>
        </p:spPr>
        <p:txBody>
          <a:bodyPr>
            <a:normAutofit/>
          </a:bodyPr>
          <a:lstStyle/>
          <a:p>
            <a:pPr lvl="0" algn="ctr">
              <a:buNone/>
            </a:pPr>
            <a:endParaRPr lang="ru-RU" dirty="0">
              <a:solidFill>
                <a:prstClr val="black"/>
              </a:solidFill>
              <a:cs typeface="Aharoni" pitchFamily="2" charset="-79"/>
            </a:endParaRPr>
          </a:p>
          <a:p>
            <a:pPr>
              <a:buNone/>
            </a:pPr>
            <a:r>
              <a:rPr lang="en-US" dirty="0" smtClean="0"/>
              <a:t> 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071538" y="1714488"/>
            <a:ext cx="7615262" cy="441167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000" b="1" dirty="0" smtClean="0">
                <a:solidFill>
                  <a:prstClr val="black"/>
                </a:solidFill>
                <a:latin typeface="+mj-lt"/>
                <a:cs typeface="Aharoni" pitchFamily="2" charset="-79"/>
              </a:rPr>
              <a:t>[</a:t>
            </a:r>
            <a:r>
              <a:rPr lang="en-US" sz="4000" b="1" dirty="0" err="1" smtClean="0">
                <a:solidFill>
                  <a:prstClr val="black"/>
                </a:solidFill>
                <a:latin typeface="+mj-lt"/>
                <a:cs typeface="Aharoni" pitchFamily="2" charset="-79"/>
              </a:rPr>
              <a:t>e</a:t>
            </a:r>
            <a:r>
              <a:rPr lang="en-US" sz="4000" b="1" dirty="0" err="1" smtClean="0">
                <a:latin typeface="+mj-lt"/>
              </a:rPr>
              <a:t>i</a:t>
            </a:r>
            <a:r>
              <a:rPr lang="en-US" sz="4000" b="1" dirty="0" smtClean="0">
                <a:solidFill>
                  <a:prstClr val="black"/>
                </a:solidFill>
                <a:latin typeface="+mj-lt"/>
                <a:cs typeface="Aharoni" pitchFamily="2" charset="-79"/>
              </a:rPr>
              <a:t>]</a:t>
            </a:r>
            <a:endParaRPr lang="ru-RU" sz="4000" dirty="0" smtClean="0">
              <a:solidFill>
                <a:prstClr val="black"/>
              </a:solidFill>
              <a:latin typeface="+mj-lt"/>
              <a:cs typeface="Aharoni" pitchFamily="2" charset="-79"/>
            </a:endParaRPr>
          </a:p>
          <a:p>
            <a:pPr>
              <a:buNone/>
            </a:pPr>
            <a:r>
              <a:rPr lang="en-US" dirty="0" smtClean="0"/>
              <a:t>  </a:t>
            </a:r>
          </a:p>
          <a:p>
            <a:pPr>
              <a:buNone/>
            </a:pPr>
            <a:r>
              <a:rPr lang="en-US" dirty="0" smtClean="0"/>
              <a:t>The</a:t>
            </a:r>
            <a:r>
              <a:rPr lang="en-US" dirty="0" smtClean="0">
                <a:solidFill>
                  <a:srgbClr val="FF0000"/>
                </a:solidFill>
              </a:rPr>
              <a:t>y</a:t>
            </a:r>
            <a:r>
              <a:rPr lang="en-US" dirty="0" smtClean="0"/>
              <a:t> s</a:t>
            </a:r>
            <a:r>
              <a:rPr lang="en-US" dirty="0" smtClean="0">
                <a:solidFill>
                  <a:srgbClr val="FF0000"/>
                </a:solidFill>
              </a:rPr>
              <a:t>ay </a:t>
            </a:r>
            <a:r>
              <a:rPr lang="en-US" dirty="0" smtClean="0"/>
              <a:t>th</a:t>
            </a:r>
            <a:r>
              <a:rPr lang="en-US" dirty="0" smtClean="0">
                <a:solidFill>
                  <a:srgbClr val="FF0000"/>
                </a:solidFill>
              </a:rPr>
              <a:t>ey</a:t>
            </a:r>
            <a:r>
              <a:rPr lang="en-US" dirty="0" smtClean="0"/>
              <a:t> s</a:t>
            </a:r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le st</a:t>
            </a:r>
            <a:r>
              <a:rPr lang="en-US" dirty="0" smtClean="0">
                <a:solidFill>
                  <a:srgbClr val="FF0000"/>
                </a:solidFill>
              </a:rPr>
              <a:t>ai</a:t>
            </a:r>
            <a:r>
              <a:rPr lang="en-US" dirty="0" smtClean="0"/>
              <a:t>nless n</a:t>
            </a:r>
            <a:r>
              <a:rPr lang="en-US" dirty="0" smtClean="0">
                <a:solidFill>
                  <a:srgbClr val="FF0000"/>
                </a:solidFill>
              </a:rPr>
              <a:t>ai</a:t>
            </a:r>
            <a:r>
              <a:rPr lang="en-US" dirty="0" smtClean="0"/>
              <a:t>ls.</a:t>
            </a: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en-US" dirty="0" smtClean="0"/>
              <a:t>R</a:t>
            </a:r>
            <a:r>
              <a:rPr lang="en-US" dirty="0" smtClean="0">
                <a:solidFill>
                  <a:srgbClr val="FF0000"/>
                </a:solidFill>
              </a:rPr>
              <a:t>ai</a:t>
            </a:r>
            <a:r>
              <a:rPr lang="en-US" dirty="0" smtClean="0"/>
              <a:t>n, r</a:t>
            </a:r>
            <a:r>
              <a:rPr lang="en-US" dirty="0" smtClean="0">
                <a:solidFill>
                  <a:srgbClr val="FF0000"/>
                </a:solidFill>
              </a:rPr>
              <a:t>ai</a:t>
            </a:r>
            <a:r>
              <a:rPr lang="en-US" dirty="0" smtClean="0"/>
              <a:t>n, go aw</a:t>
            </a:r>
            <a:r>
              <a:rPr lang="en-US" dirty="0" smtClean="0">
                <a:solidFill>
                  <a:srgbClr val="FF0000"/>
                </a:solidFill>
              </a:rPr>
              <a:t>ay</a:t>
            </a:r>
            <a:r>
              <a:rPr lang="en-US" dirty="0" smtClean="0"/>
              <a:t>,</a:t>
            </a:r>
            <a:endParaRPr lang="ru-RU" dirty="0" smtClean="0"/>
          </a:p>
          <a:p>
            <a:pPr>
              <a:buNone/>
            </a:pPr>
            <a:r>
              <a:rPr lang="en-US" dirty="0" smtClean="0"/>
              <a:t>Come ag</a:t>
            </a:r>
            <a:r>
              <a:rPr lang="en-US" dirty="0" smtClean="0">
                <a:solidFill>
                  <a:srgbClr val="FF0000"/>
                </a:solidFill>
              </a:rPr>
              <a:t>ai</a:t>
            </a:r>
            <a:r>
              <a:rPr lang="en-US" dirty="0" smtClean="0"/>
              <a:t>n another d</a:t>
            </a:r>
            <a:r>
              <a:rPr lang="en-US" dirty="0" smtClean="0">
                <a:solidFill>
                  <a:srgbClr val="FF0000"/>
                </a:solidFill>
              </a:rPr>
              <a:t>ay</a:t>
            </a:r>
            <a:r>
              <a:rPr lang="en-US" dirty="0" smtClean="0"/>
              <a:t>.</a:t>
            </a:r>
            <a:endParaRPr lang="ru-RU" dirty="0" smtClean="0"/>
          </a:p>
          <a:p>
            <a:pPr>
              <a:buNone/>
            </a:pPr>
            <a:r>
              <a:rPr lang="en-US" dirty="0" smtClean="0"/>
              <a:t>                                 Little Johnny  wants to pl</a:t>
            </a:r>
            <a:r>
              <a:rPr lang="en-US" dirty="0" smtClean="0">
                <a:solidFill>
                  <a:srgbClr val="FF0000"/>
                </a:solidFill>
              </a:rPr>
              <a:t>ay</a:t>
            </a:r>
            <a:r>
              <a:rPr lang="en-US" dirty="0" smtClean="0"/>
              <a:t>,</a:t>
            </a:r>
            <a:endParaRPr lang="ru-RU" dirty="0" smtClean="0"/>
          </a:p>
          <a:p>
            <a:pPr>
              <a:buNone/>
            </a:pPr>
            <a:r>
              <a:rPr lang="en-US" dirty="0" smtClean="0"/>
              <a:t>                                 R</a:t>
            </a:r>
            <a:r>
              <a:rPr lang="en-US" dirty="0" smtClean="0">
                <a:solidFill>
                  <a:srgbClr val="FF0000"/>
                </a:solidFill>
              </a:rPr>
              <a:t>ai</a:t>
            </a:r>
            <a:r>
              <a:rPr lang="en-US" dirty="0" smtClean="0"/>
              <a:t>n, r</a:t>
            </a:r>
            <a:r>
              <a:rPr lang="en-US" dirty="0" smtClean="0">
                <a:solidFill>
                  <a:srgbClr val="FF0000"/>
                </a:solidFill>
              </a:rPr>
              <a:t>ai</a:t>
            </a:r>
            <a:r>
              <a:rPr lang="en-US" dirty="0" smtClean="0"/>
              <a:t>n, go aw</a:t>
            </a:r>
            <a:r>
              <a:rPr lang="en-US" dirty="0" smtClean="0">
                <a:solidFill>
                  <a:srgbClr val="FF0000"/>
                </a:solidFill>
              </a:rPr>
              <a:t>ay</a:t>
            </a:r>
            <a:r>
              <a:rPr lang="en-US" dirty="0" smtClean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28860" y="31432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latin typeface="Aharoni" pitchFamily="2" charset="-79"/>
                <a:cs typeface="Aharoni" pitchFamily="2" charset="-79"/>
              </a:rPr>
              <a:t> </a:t>
            </a:r>
            <a:endParaRPr lang="ru-RU" dirty="0"/>
          </a:p>
        </p:txBody>
      </p:sp>
      <p:pic>
        <p:nvPicPr>
          <p:cNvPr id="2051" name="Picture 3" descr="C:\Users\User\Pictures\3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3702" y="3000372"/>
            <a:ext cx="1666880" cy="1666880"/>
          </a:xfrm>
          <a:prstGeom prst="rect">
            <a:avLst/>
          </a:prstGeom>
          <a:noFill/>
        </p:spPr>
      </p:pic>
      <p:pic>
        <p:nvPicPr>
          <p:cNvPr id="3076" name="Picture 4" descr="C:\Users\User\Pictures\780958_145768738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4857760"/>
            <a:ext cx="1614490" cy="1712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Bb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>
                <a:latin typeface="+mj-lt"/>
              </a:rPr>
              <a:t> </a:t>
            </a:r>
            <a:r>
              <a:rPr lang="en-US" b="1" dirty="0" smtClean="0">
                <a:latin typeface="+mj-lt"/>
                <a:cs typeface="Aharoni" pitchFamily="2" charset="-79"/>
              </a:rPr>
              <a:t>[</a:t>
            </a:r>
            <a:r>
              <a:rPr lang="en-US" sz="2800" b="1" dirty="0" smtClean="0">
                <a:latin typeface="+mj-lt"/>
                <a:cs typeface="Aharoni" pitchFamily="2" charset="-79"/>
              </a:rPr>
              <a:t>b]</a:t>
            </a:r>
            <a:r>
              <a:rPr lang="en-US" b="1" dirty="0" smtClean="0"/>
              <a:t>       </a:t>
            </a:r>
          </a:p>
          <a:p>
            <a:pPr>
              <a:buNone/>
            </a:pPr>
            <a:r>
              <a:rPr lang="en-US" dirty="0" smtClean="0"/>
              <a:t>A </a:t>
            </a:r>
            <a:r>
              <a:rPr lang="en-US" dirty="0" smtClean="0">
                <a:solidFill>
                  <a:srgbClr val="FF0000"/>
                </a:solidFill>
              </a:rPr>
              <a:t>b</a:t>
            </a:r>
            <a:r>
              <a:rPr lang="en-US" dirty="0" smtClean="0"/>
              <a:t>ig </a:t>
            </a:r>
            <a:r>
              <a:rPr lang="en-US" dirty="0" smtClean="0">
                <a:solidFill>
                  <a:srgbClr val="FF0000"/>
                </a:solidFill>
              </a:rPr>
              <a:t>b</a:t>
            </a:r>
            <a:r>
              <a:rPr lang="en-US" dirty="0" smtClean="0"/>
              <a:t>lack </a:t>
            </a:r>
            <a:r>
              <a:rPr lang="en-US" dirty="0" smtClean="0">
                <a:solidFill>
                  <a:srgbClr val="FF0000"/>
                </a:solidFill>
              </a:rPr>
              <a:t>b</a:t>
            </a:r>
            <a:r>
              <a:rPr lang="en-US" dirty="0" smtClean="0"/>
              <a:t>ug </a:t>
            </a:r>
            <a:r>
              <a:rPr lang="en-US" dirty="0" smtClean="0">
                <a:solidFill>
                  <a:srgbClr val="FF0000"/>
                </a:solidFill>
              </a:rPr>
              <a:t>b</a:t>
            </a:r>
            <a:r>
              <a:rPr lang="en-US" dirty="0" smtClean="0"/>
              <a:t>it a </a:t>
            </a:r>
            <a:r>
              <a:rPr lang="en-US" dirty="0" smtClean="0">
                <a:solidFill>
                  <a:srgbClr val="FF0000"/>
                </a:solidFill>
              </a:rPr>
              <a:t>b</a:t>
            </a:r>
            <a:r>
              <a:rPr lang="en-US" dirty="0" smtClean="0"/>
              <a:t>ig </a:t>
            </a:r>
            <a:r>
              <a:rPr lang="en-US" dirty="0" smtClean="0">
                <a:solidFill>
                  <a:srgbClr val="FF0000"/>
                </a:solidFill>
              </a:rPr>
              <a:t>b</a:t>
            </a:r>
            <a:r>
              <a:rPr lang="en-US" dirty="0" smtClean="0"/>
              <a:t>lack </a:t>
            </a:r>
            <a:r>
              <a:rPr lang="en-US" dirty="0" smtClean="0">
                <a:solidFill>
                  <a:srgbClr val="FF0000"/>
                </a:solidFill>
              </a:rPr>
              <a:t>b</a:t>
            </a:r>
            <a:r>
              <a:rPr lang="en-US" dirty="0" smtClean="0"/>
              <a:t>ear,     </a:t>
            </a:r>
          </a:p>
          <a:p>
            <a:pPr>
              <a:buNone/>
            </a:pPr>
            <a:r>
              <a:rPr lang="en-US" dirty="0" smtClean="0"/>
              <a:t>a </a:t>
            </a:r>
            <a:r>
              <a:rPr lang="en-US" dirty="0" smtClean="0">
                <a:solidFill>
                  <a:srgbClr val="FF0000"/>
                </a:solidFill>
              </a:rPr>
              <a:t>b</a:t>
            </a:r>
            <a:r>
              <a:rPr lang="en-US" dirty="0" smtClean="0"/>
              <a:t>ig </a:t>
            </a:r>
            <a:r>
              <a:rPr lang="en-US" dirty="0" smtClean="0">
                <a:solidFill>
                  <a:srgbClr val="FF0000"/>
                </a:solidFill>
              </a:rPr>
              <a:t>b</a:t>
            </a:r>
            <a:r>
              <a:rPr lang="en-US" dirty="0" smtClean="0"/>
              <a:t>lack </a:t>
            </a:r>
            <a:r>
              <a:rPr lang="en-US" dirty="0" smtClean="0">
                <a:solidFill>
                  <a:srgbClr val="FF0000"/>
                </a:solidFill>
              </a:rPr>
              <a:t>b</a:t>
            </a:r>
            <a:r>
              <a:rPr lang="en-US" dirty="0" smtClean="0"/>
              <a:t>ear </a:t>
            </a:r>
            <a:r>
              <a:rPr lang="en-US" dirty="0" smtClean="0">
                <a:solidFill>
                  <a:srgbClr val="FF0000"/>
                </a:solidFill>
              </a:rPr>
              <a:t>b</a:t>
            </a:r>
            <a:r>
              <a:rPr lang="en-US" dirty="0" smtClean="0"/>
              <a:t>it a </a:t>
            </a:r>
            <a:r>
              <a:rPr lang="en-US" dirty="0" smtClean="0">
                <a:solidFill>
                  <a:srgbClr val="FF0000"/>
                </a:solidFill>
              </a:rPr>
              <a:t>b</a:t>
            </a:r>
            <a:r>
              <a:rPr lang="en-US" dirty="0" smtClean="0"/>
              <a:t>ig </a:t>
            </a:r>
            <a:r>
              <a:rPr lang="en-US" dirty="0" smtClean="0">
                <a:solidFill>
                  <a:srgbClr val="FF0000"/>
                </a:solidFill>
              </a:rPr>
              <a:t>b</a:t>
            </a:r>
            <a:r>
              <a:rPr lang="en-US" dirty="0" smtClean="0"/>
              <a:t>lack </a:t>
            </a:r>
            <a:r>
              <a:rPr lang="en-US" dirty="0" smtClean="0">
                <a:solidFill>
                  <a:srgbClr val="FF0000"/>
                </a:solidFill>
              </a:rPr>
              <a:t>b</a:t>
            </a:r>
            <a:r>
              <a:rPr lang="en-US" dirty="0" smtClean="0"/>
              <a:t>ug</a:t>
            </a:r>
            <a:r>
              <a:rPr lang="ru-RU" dirty="0" smtClean="0"/>
              <a:t>.</a:t>
            </a:r>
            <a:r>
              <a:rPr lang="en-US" dirty="0" smtClean="0"/>
              <a:t>            </a:t>
            </a:r>
            <a:endParaRPr 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rot="16200000" flipH="1">
            <a:off x="4301336" y="1556524"/>
            <a:ext cx="54291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C:\Users\User\Pictures\ааа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5214950"/>
            <a:ext cx="895348" cy="895348"/>
          </a:xfrm>
          <a:prstGeom prst="rect">
            <a:avLst/>
          </a:prstGeom>
          <a:noFill/>
        </p:spPr>
      </p:pic>
      <p:pic>
        <p:nvPicPr>
          <p:cNvPr id="4098" name="Picture 2" descr="C:\Users\User\Pictures\бббттт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4143380"/>
            <a:ext cx="2328890" cy="20377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Diphthong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2214554"/>
            <a:ext cx="3995766" cy="3911609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0034" y="1643050"/>
            <a:ext cx="8186766" cy="448311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b="1" dirty="0" smtClean="0"/>
              <a:t>[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eə]</a:t>
            </a:r>
            <a:endParaRPr lang="ru-RU" b="1" dirty="0" smtClean="0">
              <a:solidFill>
                <a:prstClr val="black"/>
              </a:solidFill>
              <a:cs typeface="Aharoni" pitchFamily="2" charset="-79"/>
            </a:endParaRPr>
          </a:p>
          <a:p>
            <a:pPr>
              <a:buNone/>
            </a:pPr>
            <a:r>
              <a:rPr lang="en-US" dirty="0" smtClean="0"/>
              <a:t>  </a:t>
            </a:r>
            <a:endParaRPr lang="en-US" dirty="0" smtClean="0">
              <a:latin typeface="Aharoni" pitchFamily="2" charset="-79"/>
              <a:cs typeface="Aharoni" pitchFamily="2" charset="-79"/>
            </a:endParaRPr>
          </a:p>
          <a:p>
            <a:pPr>
              <a:buNone/>
            </a:pPr>
            <a:r>
              <a:rPr lang="en-US" dirty="0" smtClean="0"/>
              <a:t>I don’t c</a:t>
            </a:r>
            <a:r>
              <a:rPr lang="en-US" dirty="0" smtClean="0">
                <a:solidFill>
                  <a:srgbClr val="FF0000"/>
                </a:solidFill>
              </a:rPr>
              <a:t>are</a:t>
            </a:r>
            <a:r>
              <a:rPr lang="en-US" dirty="0" smtClean="0"/>
              <a:t> if I live upst</a:t>
            </a:r>
            <a:r>
              <a:rPr lang="en-US" dirty="0" smtClean="0">
                <a:solidFill>
                  <a:srgbClr val="FF0000"/>
                </a:solidFill>
              </a:rPr>
              <a:t>air</a:t>
            </a:r>
            <a:r>
              <a:rPr lang="en-US" dirty="0" smtClean="0"/>
              <a:t>s or downst</a:t>
            </a:r>
            <a:r>
              <a:rPr lang="en-US" dirty="0" smtClean="0">
                <a:solidFill>
                  <a:srgbClr val="FF0000"/>
                </a:solidFill>
              </a:rPr>
              <a:t>air</a:t>
            </a:r>
            <a:r>
              <a:rPr lang="en-US" dirty="0" smtClean="0"/>
              <a:t>s </a:t>
            </a:r>
            <a:r>
              <a:rPr lang="ru-RU" dirty="0" smtClean="0"/>
              <a:t> </a:t>
            </a:r>
            <a:r>
              <a:rPr lang="en-US" dirty="0" smtClean="0"/>
              <a:t>th</a:t>
            </a:r>
            <a:r>
              <a:rPr lang="en-US" dirty="0" smtClean="0">
                <a:solidFill>
                  <a:srgbClr val="FF0000"/>
                </a:solidFill>
              </a:rPr>
              <a:t>ere</a:t>
            </a:r>
            <a:r>
              <a:rPr lang="en-US" dirty="0" smtClean="0"/>
              <a:t>.</a:t>
            </a:r>
          </a:p>
          <a:p>
            <a:pPr>
              <a:buNone/>
            </a:pPr>
            <a:endParaRPr lang="ru-RU" dirty="0" smtClean="0">
              <a:cs typeface="Aharoni" pitchFamily="2" charset="-79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28860" y="31432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latin typeface="Aharoni" pitchFamily="2" charset="-79"/>
                <a:cs typeface="Aharoni" pitchFamily="2" charset="-79"/>
              </a:rPr>
              <a:t> </a:t>
            </a:r>
            <a:endParaRPr lang="ru-RU" dirty="0"/>
          </a:p>
        </p:txBody>
      </p:sp>
      <p:pic>
        <p:nvPicPr>
          <p:cNvPr id="1027" name="Picture 3" descr="D:\Загрузки\2021-02-24-19-05-27 (2)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93007" y="4143380"/>
            <a:ext cx="2112611" cy="1362078"/>
          </a:xfrm>
          <a:prstGeom prst="rect">
            <a:avLst/>
          </a:prstGeom>
          <a:noFill/>
        </p:spPr>
      </p:pic>
      <p:pic>
        <p:nvPicPr>
          <p:cNvPr id="2052" name="Picture 4" descr="C:\Users\User\Pictures\ить.jp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4000504"/>
            <a:ext cx="2071702" cy="15810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Diphthong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1714488"/>
            <a:ext cx="8286808" cy="441167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000" b="1" dirty="0" smtClean="0">
                <a:solidFill>
                  <a:prstClr val="black"/>
                </a:solidFill>
                <a:latin typeface="+mj-lt"/>
                <a:cs typeface="Andalus" pitchFamily="18" charset="-78"/>
              </a:rPr>
              <a:t>[</a:t>
            </a:r>
            <a:r>
              <a:rPr lang="en-US" sz="4000" b="1" dirty="0" err="1" smtClean="0">
                <a:solidFill>
                  <a:prstClr val="black"/>
                </a:solidFill>
                <a:latin typeface="+mj-lt"/>
                <a:cs typeface="Andalus" pitchFamily="18" charset="-78"/>
              </a:rPr>
              <a:t>i</a:t>
            </a:r>
            <a:r>
              <a:rPr lang="en-US" sz="4000" b="1" dirty="0" err="1" smtClean="0">
                <a:latin typeface="+mj-lt"/>
                <a:cs typeface="Andalus" pitchFamily="18" charset="-78"/>
              </a:rPr>
              <a:t>ə</a:t>
            </a:r>
            <a:r>
              <a:rPr lang="en-US" sz="4000" b="1" dirty="0" smtClean="0">
                <a:solidFill>
                  <a:prstClr val="black"/>
                </a:solidFill>
                <a:latin typeface="+mj-lt"/>
                <a:cs typeface="Andalus" pitchFamily="18" charset="-78"/>
              </a:rPr>
              <a:t>]</a:t>
            </a:r>
            <a:endParaRPr lang="ru-RU" sz="4000" b="1" dirty="0" smtClean="0">
              <a:solidFill>
                <a:prstClr val="black"/>
              </a:solidFill>
              <a:latin typeface="+mj-lt"/>
              <a:cs typeface="Andalus" pitchFamily="18" charset="-78"/>
            </a:endParaRPr>
          </a:p>
          <a:p>
            <a:pPr lvl="0" algn="ctr">
              <a:buNone/>
            </a:pPr>
            <a:endParaRPr lang="ru-RU" dirty="0">
              <a:solidFill>
                <a:prstClr val="black"/>
              </a:solidFill>
              <a:cs typeface="Aharoni" pitchFamily="2" charset="-79"/>
            </a:endParaRPr>
          </a:p>
          <a:p>
            <a:pPr>
              <a:buNone/>
            </a:pPr>
            <a:r>
              <a:rPr lang="en-US" dirty="0" smtClean="0"/>
              <a:t> The sky is cl</a:t>
            </a:r>
            <a:r>
              <a:rPr lang="en-US" dirty="0" smtClean="0">
                <a:solidFill>
                  <a:srgbClr val="FF0000"/>
                </a:solidFill>
              </a:rPr>
              <a:t>ear</a:t>
            </a:r>
            <a:r>
              <a:rPr lang="en-US" dirty="0" smtClean="0"/>
              <a:t> h</a:t>
            </a:r>
            <a:r>
              <a:rPr lang="en-US" dirty="0" smtClean="0">
                <a:solidFill>
                  <a:srgbClr val="FF0000"/>
                </a:solidFill>
              </a:rPr>
              <a:t>ere.</a:t>
            </a:r>
            <a:endParaRPr lang="en-US" dirty="0">
              <a:solidFill>
                <a:srgbClr val="FF0000"/>
              </a:solidFill>
            </a:endParaRP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He h</a:t>
            </a:r>
            <a:r>
              <a:rPr lang="en-US" dirty="0" smtClean="0">
                <a:solidFill>
                  <a:srgbClr val="FF0000"/>
                </a:solidFill>
              </a:rPr>
              <a:t>ear</a:t>
            </a:r>
            <a:r>
              <a:rPr lang="en-US" dirty="0" smtClean="0"/>
              <a:t>s with his </a:t>
            </a:r>
            <a:r>
              <a:rPr lang="en-US" dirty="0" smtClean="0">
                <a:solidFill>
                  <a:srgbClr val="FF0000"/>
                </a:solidFill>
              </a:rPr>
              <a:t>ear</a:t>
            </a:r>
            <a:r>
              <a:rPr lang="en-US" dirty="0" smtClean="0"/>
              <a:t>s.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28860" y="31432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latin typeface="Aharoni" pitchFamily="2" charset="-79"/>
                <a:cs typeface="Aharoni" pitchFamily="2" charset="-79"/>
              </a:rPr>
              <a:t> </a:t>
            </a:r>
            <a:endParaRPr lang="ru-RU" dirty="0"/>
          </a:p>
        </p:txBody>
      </p:sp>
      <p:pic>
        <p:nvPicPr>
          <p:cNvPr id="3074" name="Picture 2" descr="C:\Users\User\Pictures\не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2928934"/>
            <a:ext cx="3998837" cy="15716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User\Pictures\ушки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7" y="5260184"/>
            <a:ext cx="1571635" cy="10500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Diphthong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2214554"/>
            <a:ext cx="4214842" cy="3911609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0034" y="1643050"/>
            <a:ext cx="8186766" cy="448311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smtClean="0">
                <a:solidFill>
                  <a:prstClr val="black"/>
                </a:solidFill>
                <a:latin typeface="+mj-lt"/>
                <a:cs typeface="Aharoni" pitchFamily="2" charset="-79"/>
              </a:rPr>
              <a:t>[</a:t>
            </a:r>
            <a:r>
              <a:rPr lang="en-US" sz="4000" b="1" dirty="0" err="1" smtClean="0">
                <a:solidFill>
                  <a:prstClr val="black"/>
                </a:solidFill>
                <a:latin typeface="+mj-lt"/>
                <a:cs typeface="Aharoni" pitchFamily="2" charset="-79"/>
              </a:rPr>
              <a:t>u</a:t>
            </a:r>
            <a:r>
              <a:rPr lang="en-US" sz="4000" b="1" dirty="0" err="1" smtClean="0">
                <a:latin typeface="+mj-lt"/>
              </a:rPr>
              <a:t>ə</a:t>
            </a:r>
            <a:r>
              <a:rPr lang="en-US" sz="4000" b="1" dirty="0" smtClean="0">
                <a:solidFill>
                  <a:prstClr val="black"/>
                </a:solidFill>
                <a:latin typeface="+mj-lt"/>
                <a:cs typeface="Aharoni" pitchFamily="2" charset="-79"/>
              </a:rPr>
              <a:t>]</a:t>
            </a:r>
            <a:endParaRPr lang="ru-RU" sz="4000" b="1" dirty="0" smtClean="0">
              <a:solidFill>
                <a:prstClr val="black"/>
              </a:solidFill>
              <a:latin typeface="+mj-lt"/>
              <a:cs typeface="Aharoni" pitchFamily="2" charset="-79"/>
            </a:endParaRPr>
          </a:p>
          <a:p>
            <a:pPr>
              <a:buNone/>
            </a:pPr>
            <a:r>
              <a:rPr lang="en-US" dirty="0" smtClean="0"/>
              <a:t>  </a:t>
            </a:r>
            <a:endParaRPr lang="en-US" dirty="0" smtClean="0">
              <a:latin typeface="Aharoni" pitchFamily="2" charset="-79"/>
              <a:cs typeface="Aharoni" pitchFamily="2" charset="-79"/>
            </a:endParaRPr>
          </a:p>
          <a:p>
            <a:pPr>
              <a:buNone/>
            </a:pPr>
            <a:r>
              <a:rPr lang="en-US" dirty="0" smtClean="0"/>
              <a:t>The t</a:t>
            </a:r>
            <a:r>
              <a:rPr lang="en-US" dirty="0" smtClean="0">
                <a:solidFill>
                  <a:srgbClr val="FF0000"/>
                </a:solidFill>
              </a:rPr>
              <a:t>our</a:t>
            </a:r>
            <a:r>
              <a:rPr lang="en-US" dirty="0" smtClean="0"/>
              <a:t>ist took a t</a:t>
            </a:r>
            <a:r>
              <a:rPr lang="en-US" dirty="0" smtClean="0">
                <a:solidFill>
                  <a:srgbClr val="FF0000"/>
                </a:solidFill>
              </a:rPr>
              <a:t>our</a:t>
            </a:r>
            <a:r>
              <a:rPr lang="en-US" dirty="0" smtClean="0"/>
              <a:t> to London.</a:t>
            </a:r>
          </a:p>
          <a:p>
            <a:pPr>
              <a:buNone/>
            </a:pPr>
            <a:endParaRPr lang="ru-RU" dirty="0" smtClean="0">
              <a:cs typeface="Aharoni" pitchFamily="2" charset="-79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28860" y="31432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latin typeface="Aharoni" pitchFamily="2" charset="-79"/>
                <a:cs typeface="Aharoni" pitchFamily="2" charset="-79"/>
              </a:rPr>
              <a:t> </a:t>
            </a:r>
            <a:endParaRPr lang="ru-RU" dirty="0"/>
          </a:p>
        </p:txBody>
      </p:sp>
      <p:pic>
        <p:nvPicPr>
          <p:cNvPr id="4099" name="Picture 3" descr="C:\Users\User\Pictures\тур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3714752"/>
            <a:ext cx="2714644" cy="2295605"/>
          </a:xfrm>
          <a:prstGeom prst="rect">
            <a:avLst/>
          </a:prstGeom>
          <a:noFill/>
        </p:spPr>
      </p:pic>
      <p:pic>
        <p:nvPicPr>
          <p:cNvPr id="4100" name="Picture 4" descr="C:\Users\User\Pictures\тури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4071941"/>
            <a:ext cx="1390653" cy="19827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Diphthong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1428736"/>
            <a:ext cx="7643866" cy="469742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000" b="1" dirty="0" smtClean="0">
                <a:solidFill>
                  <a:prstClr val="black"/>
                </a:solidFill>
                <a:latin typeface="+mj-lt"/>
                <a:cs typeface="Aharoni" pitchFamily="2" charset="-79"/>
              </a:rPr>
              <a:t>[</a:t>
            </a:r>
            <a:r>
              <a:rPr lang="en-US" sz="4000" b="1" dirty="0" err="1" smtClean="0">
                <a:solidFill>
                  <a:prstClr val="black"/>
                </a:solidFill>
                <a:latin typeface="+mj-lt"/>
                <a:cs typeface="Aharoni" pitchFamily="2" charset="-79"/>
              </a:rPr>
              <a:t>ai</a:t>
            </a:r>
            <a:r>
              <a:rPr lang="en-US" sz="4000" b="1" dirty="0" smtClean="0">
                <a:solidFill>
                  <a:prstClr val="black"/>
                </a:solidFill>
                <a:latin typeface="+mj-lt"/>
                <a:cs typeface="Aharoni" pitchFamily="2" charset="-79"/>
              </a:rPr>
              <a:t>]</a:t>
            </a:r>
            <a:endParaRPr lang="ru-RU" sz="4000" b="1" dirty="0" smtClean="0">
              <a:solidFill>
                <a:prstClr val="black"/>
              </a:solidFill>
              <a:latin typeface="+mj-lt"/>
              <a:cs typeface="Aharoni" pitchFamily="2" charset="-79"/>
            </a:endParaRPr>
          </a:p>
          <a:p>
            <a:pPr algn="ctr">
              <a:buNone/>
            </a:pPr>
            <a:endParaRPr lang="ru-RU" dirty="0" smtClean="0">
              <a:solidFill>
                <a:prstClr val="black"/>
              </a:solidFill>
              <a:cs typeface="Aharoni" pitchFamily="2" charset="-79"/>
            </a:endParaRPr>
          </a:p>
          <a:p>
            <a:pPr>
              <a:buNone/>
            </a:pPr>
            <a:r>
              <a:rPr lang="en-US" dirty="0" smtClean="0"/>
              <a:t>Sm</a:t>
            </a:r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le a wh</a:t>
            </a:r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le and wh</a:t>
            </a:r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le </a:t>
            </a:r>
            <a:r>
              <a:rPr lang="ru-RU" dirty="0" smtClean="0"/>
              <a:t> </a:t>
            </a:r>
            <a:r>
              <a:rPr lang="en-US" dirty="0" smtClean="0"/>
              <a:t>you sm</a:t>
            </a:r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le, others </a:t>
            </a:r>
          </a:p>
          <a:p>
            <a:pPr>
              <a:buNone/>
            </a:pPr>
            <a:r>
              <a:rPr lang="en-US" dirty="0" smtClean="0"/>
              <a:t>will sm</a:t>
            </a:r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le and then there’ll be m</a:t>
            </a:r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les of sm</a:t>
            </a:r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les. 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572396" y="2214554"/>
            <a:ext cx="1114404" cy="391160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          </a:t>
            </a:r>
            <a:endParaRPr lang="ru-RU" dirty="0" smtClean="0">
              <a:cs typeface="Aharoni" pitchFamily="2" charset="-79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28860" y="31432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latin typeface="Aharoni" pitchFamily="2" charset="-79"/>
                <a:cs typeface="Aharoni" pitchFamily="2" charset="-79"/>
              </a:rPr>
              <a:t> </a:t>
            </a:r>
            <a:endParaRPr lang="ru-RU" dirty="0"/>
          </a:p>
        </p:txBody>
      </p:sp>
      <p:pic>
        <p:nvPicPr>
          <p:cNvPr id="4098" name="Picture 2" descr="C:\Users\User\Pictures\улыбк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4429132"/>
            <a:ext cx="5929354" cy="857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cs typeface="Aharoni" pitchFamily="2" charset="-79"/>
              </a:rPr>
              <a:t>sh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sz="4000" b="1" dirty="0" smtClean="0">
                <a:latin typeface="+mj-lt"/>
                <a:cs typeface="Aharoni" pitchFamily="2" charset="-79"/>
              </a:rPr>
              <a:t>[</a:t>
            </a:r>
            <a:r>
              <a:rPr lang="en-US" sz="4000" b="1" dirty="0" smtClean="0">
                <a:latin typeface="+mj-lt"/>
              </a:rPr>
              <a:t>ʃ</a:t>
            </a:r>
            <a:r>
              <a:rPr lang="en-US" sz="4000" b="1" dirty="0" smtClean="0">
                <a:latin typeface="+mj-lt"/>
                <a:cs typeface="Aharoni" pitchFamily="2" charset="-79"/>
              </a:rPr>
              <a:t>]</a:t>
            </a:r>
            <a:r>
              <a:rPr lang="en-US" sz="4000" b="1" dirty="0" smtClean="0">
                <a:latin typeface="+mj-lt"/>
              </a:rPr>
              <a:t>       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Sh</a:t>
            </a:r>
            <a:r>
              <a:rPr lang="en-US" dirty="0" smtClean="0"/>
              <a:t>e sells sea </a:t>
            </a:r>
            <a:r>
              <a:rPr lang="en-US" dirty="0" smtClean="0">
                <a:solidFill>
                  <a:srgbClr val="FF0000"/>
                </a:solidFill>
              </a:rPr>
              <a:t>sh</a:t>
            </a:r>
            <a:r>
              <a:rPr lang="en-US" dirty="0" smtClean="0"/>
              <a:t>ells on the sea </a:t>
            </a:r>
            <a:r>
              <a:rPr lang="en-US" dirty="0" smtClean="0">
                <a:solidFill>
                  <a:srgbClr val="FF0000"/>
                </a:solidFill>
              </a:rPr>
              <a:t>sh</a:t>
            </a:r>
            <a:r>
              <a:rPr lang="en-US" dirty="0" smtClean="0"/>
              <a:t>ore.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Sh</a:t>
            </a:r>
            <a:r>
              <a:rPr lang="en-US" dirty="0" smtClean="0"/>
              <a:t>e has fini</a:t>
            </a:r>
            <a:r>
              <a:rPr lang="en-US" dirty="0" smtClean="0">
                <a:solidFill>
                  <a:srgbClr val="FF0000"/>
                </a:solidFill>
              </a:rPr>
              <a:t>sh</a:t>
            </a:r>
            <a:r>
              <a:rPr lang="en-US" dirty="0" smtClean="0"/>
              <a:t>ed wa</a:t>
            </a:r>
            <a:r>
              <a:rPr lang="en-US" dirty="0" smtClean="0">
                <a:solidFill>
                  <a:srgbClr val="FF0000"/>
                </a:solidFill>
              </a:rPr>
              <a:t>sh</a:t>
            </a:r>
            <a:r>
              <a:rPr lang="en-US" dirty="0" smtClean="0"/>
              <a:t>ing the di</a:t>
            </a:r>
            <a:r>
              <a:rPr lang="en-US" dirty="0" smtClean="0">
                <a:solidFill>
                  <a:srgbClr val="FF0000"/>
                </a:solidFill>
              </a:rPr>
              <a:t>sh</a:t>
            </a:r>
            <a:r>
              <a:rPr lang="en-US" dirty="0" smtClean="0"/>
              <a:t>es. </a:t>
            </a:r>
            <a:endParaRPr 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rot="16200000" flipH="1">
            <a:off x="4301336" y="1556524"/>
            <a:ext cx="54291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7" descr="C:\Users\User\Pictures\тир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92" y="2500306"/>
            <a:ext cx="1698234" cy="21341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 descr="C:\Users\User\Pictures\мас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4929198"/>
            <a:ext cx="2793977" cy="15716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 descr="C:\Users\User\Pictures\ог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3857628"/>
            <a:ext cx="1026921" cy="6319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cs typeface="Aharoni" pitchFamily="2" charset="-79"/>
              </a:rPr>
              <a:t>ch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en-US" sz="4000" b="1" dirty="0" smtClean="0">
                <a:latin typeface="+mj-lt"/>
                <a:cs typeface="Aharoni" pitchFamily="2" charset="-79"/>
              </a:rPr>
              <a:t>[</a:t>
            </a:r>
            <a:r>
              <a:rPr lang="en-US" sz="4000" b="1" dirty="0" err="1" smtClean="0">
                <a:latin typeface="+mj-lt"/>
              </a:rPr>
              <a:t>tʃ</a:t>
            </a:r>
            <a:r>
              <a:rPr lang="en-US" sz="4000" b="1" dirty="0" smtClean="0">
                <a:latin typeface="+mj-lt"/>
                <a:cs typeface="Aharoni" pitchFamily="2" charset="-79"/>
              </a:rPr>
              <a:t>]</a:t>
            </a:r>
            <a:r>
              <a:rPr lang="en-US" sz="4000" b="1" dirty="0" smtClean="0">
                <a:latin typeface="+mj-lt"/>
              </a:rPr>
              <a:t>       </a:t>
            </a:r>
          </a:p>
          <a:p>
            <a:pPr algn="ctr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Ra</a:t>
            </a:r>
            <a:r>
              <a:rPr lang="en-US" dirty="0" smtClean="0">
                <a:solidFill>
                  <a:srgbClr val="FF0000"/>
                </a:solidFill>
              </a:rPr>
              <a:t>ch</a:t>
            </a:r>
            <a:r>
              <a:rPr lang="en-US" dirty="0" smtClean="0"/>
              <a:t>el tea</a:t>
            </a:r>
            <a:r>
              <a:rPr lang="en-US" dirty="0" smtClean="0">
                <a:solidFill>
                  <a:srgbClr val="FF0000"/>
                </a:solidFill>
              </a:rPr>
              <a:t>ch</a:t>
            </a:r>
            <a:r>
              <a:rPr lang="en-US" dirty="0" smtClean="0"/>
              <a:t>es </a:t>
            </a:r>
            <a:r>
              <a:rPr lang="en-US" dirty="0" smtClean="0">
                <a:solidFill>
                  <a:srgbClr val="FF0000"/>
                </a:solidFill>
              </a:rPr>
              <a:t>Ch</a:t>
            </a:r>
            <a:r>
              <a:rPr lang="en-US" dirty="0" smtClean="0"/>
              <a:t>inese to </a:t>
            </a:r>
            <a:r>
              <a:rPr lang="en-US" dirty="0" smtClean="0">
                <a:solidFill>
                  <a:srgbClr val="FF0000"/>
                </a:solidFill>
              </a:rPr>
              <a:t>ch</a:t>
            </a:r>
            <a:r>
              <a:rPr lang="en-US" dirty="0" smtClean="0"/>
              <a:t>ildren.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Mit</a:t>
            </a:r>
            <a:r>
              <a:rPr lang="en-US" dirty="0" smtClean="0">
                <a:solidFill>
                  <a:srgbClr val="FF0000"/>
                </a:solidFill>
              </a:rPr>
              <a:t>ch</a:t>
            </a:r>
            <a:r>
              <a:rPr lang="en-US" dirty="0" smtClean="0"/>
              <a:t>ell had some </a:t>
            </a:r>
            <a:r>
              <a:rPr lang="en-US" dirty="0" smtClean="0">
                <a:solidFill>
                  <a:srgbClr val="FF0000"/>
                </a:solidFill>
              </a:rPr>
              <a:t>ch</a:t>
            </a:r>
            <a:r>
              <a:rPr lang="en-US" dirty="0" smtClean="0"/>
              <a:t>eese and </a:t>
            </a:r>
            <a:r>
              <a:rPr lang="en-US" dirty="0" smtClean="0">
                <a:solidFill>
                  <a:srgbClr val="FF0000"/>
                </a:solidFill>
              </a:rPr>
              <a:t>ch</a:t>
            </a:r>
            <a:r>
              <a:rPr lang="en-US" dirty="0" smtClean="0"/>
              <a:t>ips with </a:t>
            </a:r>
          </a:p>
          <a:p>
            <a:pPr>
              <a:buNone/>
            </a:pPr>
            <a:r>
              <a:rPr lang="en-US" dirty="0" smtClean="0"/>
              <a:t>ket</a:t>
            </a:r>
            <a:r>
              <a:rPr lang="en-US" dirty="0" smtClean="0">
                <a:solidFill>
                  <a:srgbClr val="FF0000"/>
                </a:solidFill>
              </a:rPr>
              <a:t>ch</a:t>
            </a:r>
            <a:r>
              <a:rPr lang="en-US" dirty="0" smtClean="0"/>
              <a:t>up for lun</a:t>
            </a:r>
            <a:r>
              <a:rPr lang="en-US" dirty="0" smtClean="0">
                <a:solidFill>
                  <a:srgbClr val="FF0000"/>
                </a:solidFill>
              </a:rPr>
              <a:t>ch.</a:t>
            </a:r>
          </a:p>
          <a:p>
            <a:pPr>
              <a:buNone/>
            </a:pPr>
            <a:r>
              <a:rPr lang="en-US" dirty="0" smtClean="0"/>
              <a:t> </a:t>
            </a:r>
            <a:endParaRPr 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rot="16200000" flipH="1">
            <a:off x="4301336" y="1556524"/>
            <a:ext cx="54291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C:\Users\User\Pictures\уч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12" y="2428868"/>
            <a:ext cx="2114619" cy="1588985"/>
          </a:xfrm>
          <a:prstGeom prst="rect">
            <a:avLst/>
          </a:prstGeom>
          <a:noFill/>
        </p:spPr>
      </p:pic>
      <p:pic>
        <p:nvPicPr>
          <p:cNvPr id="2052" name="Picture 4" descr="C:\Users\User\Pictures\ууу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2571744"/>
            <a:ext cx="714380" cy="833909"/>
          </a:xfrm>
          <a:prstGeom prst="rect">
            <a:avLst/>
          </a:prstGeom>
          <a:noFill/>
        </p:spPr>
      </p:pic>
      <p:pic>
        <p:nvPicPr>
          <p:cNvPr id="2055" name="Picture 7" descr="C:\Users\User\Pictures\ссыыы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5786454"/>
            <a:ext cx="698348" cy="427047"/>
          </a:xfrm>
          <a:prstGeom prst="rect">
            <a:avLst/>
          </a:prstGeom>
          <a:noFill/>
        </p:spPr>
      </p:pic>
      <p:pic>
        <p:nvPicPr>
          <p:cNvPr id="2057" name="Picture 9" descr="C:\Users\User\Pictures\1367687_potato-chips-potato-chips-clip-art-png-downloa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68" y="5572140"/>
            <a:ext cx="535519" cy="911369"/>
          </a:xfrm>
          <a:prstGeom prst="rect">
            <a:avLst/>
          </a:prstGeom>
          <a:noFill/>
        </p:spPr>
      </p:pic>
      <p:pic>
        <p:nvPicPr>
          <p:cNvPr id="3074" name="Picture 2" descr="C:\Users\User\Pictures\кут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5214950"/>
            <a:ext cx="919153" cy="1030682"/>
          </a:xfrm>
          <a:prstGeom prst="rect">
            <a:avLst/>
          </a:prstGeom>
          <a:noFill/>
        </p:spPr>
      </p:pic>
      <p:pic>
        <p:nvPicPr>
          <p:cNvPr id="3075" name="Picture 3" descr="C:\Users\User\Pictures\ужинн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43768" y="5429264"/>
            <a:ext cx="1162050" cy="99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cs typeface="Aharoni" pitchFamily="2" charset="-79"/>
              </a:rPr>
              <a:t>ph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en-US" b="1" dirty="0" smtClean="0">
                <a:latin typeface="+mj-lt"/>
              </a:rPr>
              <a:t>       </a:t>
            </a:r>
          </a:p>
          <a:p>
            <a:pPr algn="ctr">
              <a:buNone/>
            </a:pPr>
            <a:r>
              <a:rPr lang="en-US" sz="4000" b="1" dirty="0" smtClean="0">
                <a:latin typeface="+mj-lt"/>
                <a:cs typeface="Aharoni" pitchFamily="2" charset="-79"/>
              </a:rPr>
              <a:t>[f]</a:t>
            </a:r>
            <a:endParaRPr lang="en-US" sz="4000" dirty="0" smtClean="0"/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Ph</a:t>
            </a:r>
            <a:r>
              <a:rPr lang="en-US" dirty="0" smtClean="0"/>
              <a:t>ilip collects the </a:t>
            </a:r>
            <a:r>
              <a:rPr lang="en-US" dirty="0" smtClean="0">
                <a:solidFill>
                  <a:srgbClr val="FF0000"/>
                </a:solidFill>
              </a:rPr>
              <a:t>ph</a:t>
            </a:r>
            <a:r>
              <a:rPr lang="en-US" dirty="0" smtClean="0"/>
              <a:t>otos of ele</a:t>
            </a:r>
            <a:r>
              <a:rPr lang="en-US" dirty="0" smtClean="0">
                <a:solidFill>
                  <a:srgbClr val="FF0000"/>
                </a:solidFill>
              </a:rPr>
              <a:t>ph</a:t>
            </a:r>
            <a:r>
              <a:rPr lang="en-US" dirty="0" smtClean="0"/>
              <a:t>ants and </a:t>
            </a:r>
          </a:p>
          <a:p>
            <a:pPr>
              <a:buNone/>
            </a:pPr>
            <a:r>
              <a:rPr lang="en-US" dirty="0" smtClean="0"/>
              <a:t>dol</a:t>
            </a:r>
            <a:r>
              <a:rPr lang="en-US" dirty="0" smtClean="0">
                <a:solidFill>
                  <a:srgbClr val="FF0000"/>
                </a:solidFill>
              </a:rPr>
              <a:t>ph</a:t>
            </a:r>
            <a:r>
              <a:rPr lang="en-US" dirty="0" smtClean="0"/>
              <a:t>ins.</a:t>
            </a:r>
            <a:endParaRPr 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rot="16200000" flipH="1">
            <a:off x="4301336" y="1556524"/>
            <a:ext cx="54291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User\Pictures\слоон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5286388"/>
            <a:ext cx="1501356" cy="1189044"/>
          </a:xfrm>
          <a:prstGeom prst="rect">
            <a:avLst/>
          </a:prstGeom>
          <a:noFill/>
        </p:spPr>
      </p:pic>
      <p:pic>
        <p:nvPicPr>
          <p:cNvPr id="1027" name="Picture 3" descr="C:\Users\User\Pictures\сл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143380"/>
            <a:ext cx="1714500" cy="1219200"/>
          </a:xfrm>
          <a:prstGeom prst="rect">
            <a:avLst/>
          </a:prstGeom>
          <a:noFill/>
        </p:spPr>
      </p:pic>
      <p:pic>
        <p:nvPicPr>
          <p:cNvPr id="1029" name="Picture 5" descr="C:\Users\User\Pictures\дельф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3500438"/>
            <a:ext cx="2784486" cy="2227589"/>
          </a:xfrm>
          <a:prstGeom prst="rect">
            <a:avLst/>
          </a:prstGeom>
          <a:noFill/>
        </p:spPr>
      </p:pic>
      <p:pic>
        <p:nvPicPr>
          <p:cNvPr id="1030" name="Picture 6" descr="C:\Users\User\Pictures\fotograf-animatsionnaya-kartinka-0045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40" y="3500438"/>
            <a:ext cx="1285884" cy="1666887"/>
          </a:xfrm>
          <a:prstGeom prst="rect">
            <a:avLst/>
          </a:prstGeom>
          <a:noFill/>
        </p:spPr>
      </p:pic>
      <p:pic>
        <p:nvPicPr>
          <p:cNvPr id="4099" name="Picture 3" descr="C:\Users\User\Pictures\жел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57818" y="5286388"/>
            <a:ext cx="1543050" cy="923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th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2214554"/>
            <a:ext cx="4214842" cy="3911609"/>
          </a:xfrm>
        </p:spPr>
        <p:txBody>
          <a:bodyPr/>
          <a:lstStyle/>
          <a:p>
            <a:pPr lvl="0" algn="ctr">
              <a:buNone/>
            </a:pPr>
            <a:r>
              <a:rPr lang="en-US" sz="4000" b="1" dirty="0" smtClean="0">
                <a:solidFill>
                  <a:prstClr val="black"/>
                </a:solidFill>
                <a:latin typeface="+mj-lt"/>
                <a:cs typeface="Aharoni" pitchFamily="2" charset="-79"/>
              </a:rPr>
              <a:t>[</a:t>
            </a:r>
            <a:r>
              <a:rPr lang="el-GR" sz="4000" b="1" dirty="0" smtClean="0">
                <a:latin typeface="+mj-lt"/>
              </a:rPr>
              <a:t>θ</a:t>
            </a:r>
            <a:r>
              <a:rPr lang="en-US" sz="4000" b="1" dirty="0" smtClean="0">
                <a:solidFill>
                  <a:prstClr val="black"/>
                </a:solidFill>
                <a:latin typeface="+mj-lt"/>
                <a:cs typeface="Aharoni" pitchFamily="2" charset="-79"/>
              </a:rPr>
              <a:t>]</a:t>
            </a:r>
            <a:endParaRPr lang="ru-RU" sz="4000" b="1" dirty="0">
              <a:solidFill>
                <a:prstClr val="black"/>
              </a:solidFill>
              <a:latin typeface="+mj-lt"/>
              <a:cs typeface="Aharoni" pitchFamily="2" charset="-79"/>
            </a:endParaRP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Th</a:t>
            </a:r>
            <a:r>
              <a:rPr lang="en-US" dirty="0" smtClean="0"/>
              <a:t>irty </a:t>
            </a:r>
            <a:r>
              <a:rPr lang="en-US" dirty="0" smtClean="0">
                <a:solidFill>
                  <a:srgbClr val="FF0000"/>
                </a:solidFill>
              </a:rPr>
              <a:t>th</a:t>
            </a:r>
            <a:r>
              <a:rPr lang="en-US" dirty="0" smtClean="0"/>
              <a:t>ree </a:t>
            </a:r>
            <a:r>
              <a:rPr lang="en-US" dirty="0" smtClean="0">
                <a:solidFill>
                  <a:srgbClr val="FF0000"/>
                </a:solidFill>
              </a:rPr>
              <a:t>th</a:t>
            </a:r>
            <a:r>
              <a:rPr lang="en-US" dirty="0" smtClean="0"/>
              <a:t>ousand </a:t>
            </a:r>
          </a:p>
          <a:p>
            <a:pPr>
              <a:buNone/>
            </a:pPr>
            <a:r>
              <a:rPr lang="en-US" dirty="0" smtClean="0"/>
              <a:t>people </a:t>
            </a:r>
            <a:r>
              <a:rPr lang="en-US" dirty="0" smtClean="0">
                <a:solidFill>
                  <a:srgbClr val="FF0000"/>
                </a:solidFill>
              </a:rPr>
              <a:t>th</a:t>
            </a:r>
            <a:r>
              <a:rPr lang="en-US" dirty="0" smtClean="0"/>
              <a:t>ink that </a:t>
            </a:r>
            <a:r>
              <a:rPr lang="en-US" dirty="0" smtClean="0">
                <a:solidFill>
                  <a:srgbClr val="FF0000"/>
                </a:solidFill>
              </a:rPr>
              <a:t>Th</a:t>
            </a:r>
            <a:r>
              <a:rPr lang="en-US" dirty="0" smtClean="0"/>
              <a:t>ursday</a:t>
            </a:r>
          </a:p>
          <a:p>
            <a:pPr>
              <a:buNone/>
            </a:pPr>
            <a:r>
              <a:rPr lang="en-US" dirty="0" smtClean="0"/>
              <a:t>is their </a:t>
            </a:r>
            <a:r>
              <a:rPr lang="en-US" dirty="0" smtClean="0">
                <a:solidFill>
                  <a:srgbClr val="FF0000"/>
                </a:solidFill>
              </a:rPr>
              <a:t>th</a:t>
            </a:r>
            <a:r>
              <a:rPr lang="en-US" dirty="0" smtClean="0"/>
              <a:t>irtie</a:t>
            </a:r>
            <a:r>
              <a:rPr lang="en-US" dirty="0" smtClean="0">
                <a:solidFill>
                  <a:srgbClr val="FF0000"/>
                </a:solidFill>
              </a:rPr>
              <a:t>th</a:t>
            </a:r>
            <a:r>
              <a:rPr lang="en-US" dirty="0" smtClean="0"/>
              <a:t> bir</a:t>
            </a:r>
            <a:r>
              <a:rPr lang="en-US" dirty="0" smtClean="0">
                <a:solidFill>
                  <a:srgbClr val="FF0000"/>
                </a:solidFill>
              </a:rPr>
              <a:t>th</a:t>
            </a:r>
            <a:r>
              <a:rPr lang="en-US" dirty="0" smtClean="0"/>
              <a:t>day.</a:t>
            </a:r>
            <a:endParaRPr lang="en-US" dirty="0"/>
          </a:p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86314" y="2214554"/>
            <a:ext cx="3900486" cy="3911609"/>
          </a:xfrm>
        </p:spPr>
        <p:txBody>
          <a:bodyPr/>
          <a:lstStyle/>
          <a:p>
            <a:pPr>
              <a:buNone/>
            </a:pPr>
            <a:r>
              <a:rPr lang="en-US" sz="4000" b="1" dirty="0" smtClean="0">
                <a:latin typeface="+mj-lt"/>
              </a:rPr>
              <a:t>            </a:t>
            </a:r>
            <a:r>
              <a:rPr lang="en-US" sz="4000" b="1" dirty="0" smtClean="0">
                <a:latin typeface="+mj-lt"/>
                <a:cs typeface="Aharoni" pitchFamily="2" charset="-79"/>
              </a:rPr>
              <a:t>[</a:t>
            </a:r>
            <a:r>
              <a:rPr lang="en-US" sz="4000" b="1" dirty="0" smtClean="0">
                <a:latin typeface="+mj-lt"/>
              </a:rPr>
              <a:t>ð</a:t>
            </a:r>
            <a:r>
              <a:rPr lang="en-US" sz="4000" b="1" dirty="0" smtClean="0">
                <a:latin typeface="+mj-lt"/>
                <a:cs typeface="Aharoni" pitchFamily="2" charset="-79"/>
              </a:rPr>
              <a:t>]</a:t>
            </a:r>
          </a:p>
          <a:p>
            <a:pPr>
              <a:buNone/>
            </a:pPr>
            <a:r>
              <a:rPr lang="en-US" dirty="0" smtClean="0"/>
              <a:t>Mo</a:t>
            </a:r>
            <a:r>
              <a:rPr lang="en-US" dirty="0" smtClean="0">
                <a:solidFill>
                  <a:srgbClr val="FF0000"/>
                </a:solidFill>
              </a:rPr>
              <a:t>th</a:t>
            </a:r>
            <a:r>
              <a:rPr lang="en-US" dirty="0" smtClean="0"/>
              <a:t>er, fa</a:t>
            </a:r>
            <a:r>
              <a:rPr lang="en-US" dirty="0" smtClean="0">
                <a:solidFill>
                  <a:srgbClr val="FF0000"/>
                </a:solidFill>
              </a:rPr>
              <a:t>th</a:t>
            </a:r>
            <a:r>
              <a:rPr lang="en-US" dirty="0" smtClean="0"/>
              <a:t>er, sister,</a:t>
            </a:r>
          </a:p>
          <a:p>
            <a:pPr>
              <a:buNone/>
            </a:pPr>
            <a:r>
              <a:rPr lang="en-US" dirty="0" smtClean="0"/>
              <a:t>bro</a:t>
            </a:r>
            <a:r>
              <a:rPr lang="en-US" dirty="0" smtClean="0">
                <a:solidFill>
                  <a:srgbClr val="FF0000"/>
                </a:solidFill>
              </a:rPr>
              <a:t>th</a:t>
            </a:r>
            <a:r>
              <a:rPr lang="en-US" dirty="0" smtClean="0"/>
              <a:t>er  hand in hand </a:t>
            </a:r>
          </a:p>
          <a:p>
            <a:pPr>
              <a:buNone/>
            </a:pPr>
            <a:r>
              <a:rPr lang="en-US" dirty="0" smtClean="0"/>
              <a:t>wi</a:t>
            </a:r>
            <a:r>
              <a:rPr lang="en-US" dirty="0" smtClean="0">
                <a:solidFill>
                  <a:srgbClr val="FF0000"/>
                </a:solidFill>
              </a:rPr>
              <a:t>th </a:t>
            </a:r>
            <a:r>
              <a:rPr lang="en-US" dirty="0" smtClean="0"/>
              <a:t>one ano</a:t>
            </a:r>
            <a:r>
              <a:rPr lang="en-US" dirty="0" smtClean="0">
                <a:solidFill>
                  <a:srgbClr val="FF0000"/>
                </a:solidFill>
              </a:rPr>
              <a:t>th</a:t>
            </a:r>
            <a:r>
              <a:rPr lang="en-US" dirty="0" smtClean="0"/>
              <a:t>er.</a:t>
            </a:r>
          </a:p>
          <a:p>
            <a:pPr>
              <a:buNone/>
            </a:pPr>
            <a:endParaRPr lang="ru-RU" dirty="0" smtClean="0">
              <a:cs typeface="Aharoni" pitchFamily="2" charset="-79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5984" y="307181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latin typeface="Aharoni" pitchFamily="2" charset="-79"/>
                <a:cs typeface="Aharoni" pitchFamily="2" charset="-79"/>
              </a:rPr>
              <a:t> </a:t>
            </a:r>
            <a:endParaRPr lang="ru-RU" dirty="0"/>
          </a:p>
        </p:txBody>
      </p:sp>
      <p:cxnSp>
        <p:nvCxnSpPr>
          <p:cNvPr id="9" name="Прямая со стрелкой 8"/>
          <p:cNvCxnSpPr/>
          <p:nvPr/>
        </p:nvCxnSpPr>
        <p:spPr>
          <a:xfrm rot="16200000" flipH="1">
            <a:off x="4572000" y="1071546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10800000" flipV="1">
            <a:off x="3143240" y="1071546"/>
            <a:ext cx="1357322" cy="857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C:\Users\User\Pictures\ер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429132"/>
            <a:ext cx="2706684" cy="781033"/>
          </a:xfrm>
          <a:prstGeom prst="rect">
            <a:avLst/>
          </a:prstGeom>
          <a:noFill/>
        </p:spPr>
      </p:pic>
      <p:pic>
        <p:nvPicPr>
          <p:cNvPr id="5122" name="Picture 2" descr="C:\Users\User\Pictures\торт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4876782"/>
            <a:ext cx="1981218" cy="1981218"/>
          </a:xfrm>
          <a:prstGeom prst="rect">
            <a:avLst/>
          </a:prstGeom>
          <a:noFill/>
        </p:spPr>
      </p:pic>
      <p:pic>
        <p:nvPicPr>
          <p:cNvPr id="5126" name="Picture 6" descr="C:\Users\User\Pictures\рт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4643446"/>
            <a:ext cx="3395662" cy="2000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ng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sz="4000" b="1" dirty="0" smtClean="0">
                <a:latin typeface="+mj-lt"/>
                <a:cs typeface="Aharoni" pitchFamily="2" charset="-79"/>
              </a:rPr>
              <a:t>[</a:t>
            </a:r>
            <a:r>
              <a:rPr lang="en-US" sz="4000" b="1" dirty="0" smtClean="0">
                <a:latin typeface="+mj-lt"/>
              </a:rPr>
              <a:t>ŋ</a:t>
            </a:r>
            <a:r>
              <a:rPr lang="en-US" sz="4000" b="1" dirty="0" smtClean="0">
                <a:latin typeface="+mj-lt"/>
                <a:cs typeface="Aharoni" pitchFamily="2" charset="-79"/>
              </a:rPr>
              <a:t>]</a:t>
            </a:r>
            <a:r>
              <a:rPr lang="en-US" sz="4000" b="1" dirty="0" smtClean="0">
                <a:latin typeface="+mj-lt"/>
              </a:rPr>
              <a:t>       </a:t>
            </a:r>
          </a:p>
          <a:p>
            <a:pPr>
              <a:buNone/>
            </a:pPr>
            <a:r>
              <a:rPr lang="en-US" dirty="0" smtClean="0"/>
              <a:t>The si</a:t>
            </a:r>
            <a:r>
              <a:rPr lang="en-US" dirty="0" smtClean="0">
                <a:solidFill>
                  <a:srgbClr val="FF0000"/>
                </a:solidFill>
              </a:rPr>
              <a:t>ng</a:t>
            </a:r>
            <a:r>
              <a:rPr lang="en-US" dirty="0" smtClean="0"/>
              <a:t>er was si</a:t>
            </a:r>
            <a:r>
              <a:rPr lang="en-US" dirty="0" smtClean="0">
                <a:solidFill>
                  <a:srgbClr val="FF0000"/>
                </a:solidFill>
              </a:rPr>
              <a:t>ng</a:t>
            </a:r>
            <a:r>
              <a:rPr lang="en-US" dirty="0" smtClean="0"/>
              <a:t>i</a:t>
            </a:r>
            <a:r>
              <a:rPr lang="en-US" dirty="0" smtClean="0">
                <a:solidFill>
                  <a:srgbClr val="FF0000"/>
                </a:solidFill>
              </a:rPr>
              <a:t>ng</a:t>
            </a:r>
            <a:r>
              <a:rPr lang="en-US" dirty="0" smtClean="0"/>
              <a:t> and the ri</a:t>
            </a:r>
            <a:r>
              <a:rPr lang="en-US" dirty="0" smtClean="0">
                <a:solidFill>
                  <a:srgbClr val="FF0000"/>
                </a:solidFill>
              </a:rPr>
              <a:t>ng</a:t>
            </a:r>
            <a:r>
              <a:rPr lang="en-US" dirty="0" smtClean="0"/>
              <a:t>er was </a:t>
            </a:r>
          </a:p>
          <a:p>
            <a:pPr>
              <a:buNone/>
            </a:pPr>
            <a:r>
              <a:rPr lang="en-US" dirty="0" smtClean="0"/>
              <a:t>ri</a:t>
            </a:r>
            <a:r>
              <a:rPr lang="en-US" dirty="0" smtClean="0">
                <a:solidFill>
                  <a:srgbClr val="FF0000"/>
                </a:solidFill>
              </a:rPr>
              <a:t>ng</a:t>
            </a:r>
            <a:r>
              <a:rPr lang="en-US" dirty="0" smtClean="0"/>
              <a:t>i</a:t>
            </a:r>
            <a:r>
              <a:rPr lang="en-US" dirty="0" smtClean="0">
                <a:solidFill>
                  <a:srgbClr val="FF0000"/>
                </a:solidFill>
              </a:rPr>
              <a:t>ng</a:t>
            </a:r>
            <a:r>
              <a:rPr lang="en-US" dirty="0" smtClean="0"/>
              <a:t>.</a:t>
            </a:r>
            <a:endParaRPr 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rot="16200000" flipH="1">
            <a:off x="4301336" y="1556524"/>
            <a:ext cx="54291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User\Pictures\пе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4071942"/>
            <a:ext cx="2381250" cy="2381250"/>
          </a:xfrm>
          <a:prstGeom prst="rect">
            <a:avLst/>
          </a:prstGeom>
          <a:noFill/>
        </p:spPr>
      </p:pic>
      <p:pic>
        <p:nvPicPr>
          <p:cNvPr id="1028" name="Picture 4" descr="C:\Users\User\Pictures\х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4570792"/>
            <a:ext cx="1571636" cy="15346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Cc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2214554"/>
            <a:ext cx="3995766" cy="3911609"/>
          </a:xfrm>
        </p:spPr>
        <p:txBody>
          <a:bodyPr/>
          <a:lstStyle/>
          <a:p>
            <a:pPr lvl="0" algn="ctr">
              <a:buNone/>
            </a:pPr>
            <a:r>
              <a:rPr lang="en-US" b="1" dirty="0" smtClean="0">
                <a:solidFill>
                  <a:prstClr val="black"/>
                </a:solidFill>
                <a:latin typeface="+mj-lt"/>
                <a:cs typeface="Aharoni" pitchFamily="2" charset="-79"/>
              </a:rPr>
              <a:t>[s]</a:t>
            </a:r>
            <a:endParaRPr lang="ru-RU" b="1" dirty="0">
              <a:solidFill>
                <a:prstClr val="black"/>
              </a:solidFill>
              <a:latin typeface="+mj-lt"/>
              <a:cs typeface="Aharoni" pitchFamily="2" charset="-79"/>
            </a:endParaRPr>
          </a:p>
          <a:p>
            <a:pPr>
              <a:buNone/>
            </a:pPr>
            <a:r>
              <a:rPr lang="en-US" dirty="0" smtClean="0"/>
              <a:t>The </a:t>
            </a:r>
            <a:r>
              <a:rPr lang="en-US" dirty="0" smtClean="0">
                <a:solidFill>
                  <a:srgbClr val="FF0000"/>
                </a:solidFill>
              </a:rPr>
              <a:t>c</a:t>
            </a:r>
            <a:r>
              <a:rPr lang="en-US" dirty="0" smtClean="0"/>
              <a:t>ity mi</a:t>
            </a:r>
            <a:r>
              <a:rPr lang="en-US" dirty="0" smtClean="0">
                <a:solidFill>
                  <a:srgbClr val="FF0000"/>
                </a:solidFill>
              </a:rPr>
              <a:t>c</a:t>
            </a:r>
            <a:r>
              <a:rPr lang="en-US" dirty="0" smtClean="0"/>
              <a:t>e are dan</a:t>
            </a:r>
            <a:r>
              <a:rPr lang="en-US" dirty="0" smtClean="0">
                <a:solidFill>
                  <a:srgbClr val="FF0000"/>
                </a:solidFill>
              </a:rPr>
              <a:t>c</a:t>
            </a:r>
            <a:r>
              <a:rPr lang="en-US" dirty="0" smtClean="0"/>
              <a:t>ing</a:t>
            </a:r>
          </a:p>
          <a:p>
            <a:pPr>
              <a:buNone/>
            </a:pPr>
            <a:r>
              <a:rPr lang="en-US" dirty="0" smtClean="0"/>
              <a:t>in a </a:t>
            </a:r>
            <a:r>
              <a:rPr lang="en-US" dirty="0" smtClean="0">
                <a:solidFill>
                  <a:srgbClr val="FF0000"/>
                </a:solidFill>
              </a:rPr>
              <a:t>c</a:t>
            </a:r>
            <a:r>
              <a:rPr lang="en-US" dirty="0" smtClean="0"/>
              <a:t>ircle</a:t>
            </a:r>
            <a:r>
              <a:rPr lang="ru-RU" dirty="0" smtClean="0"/>
              <a:t>.</a:t>
            </a:r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86314" y="2214554"/>
            <a:ext cx="3900486" cy="3911609"/>
          </a:xfrm>
        </p:spPr>
        <p:txBody>
          <a:bodyPr/>
          <a:lstStyle/>
          <a:p>
            <a:pPr>
              <a:buNone/>
            </a:pPr>
            <a:r>
              <a:rPr lang="en-US" b="1" dirty="0" smtClean="0">
                <a:latin typeface="+mj-lt"/>
              </a:rPr>
              <a:t>            </a:t>
            </a:r>
            <a:r>
              <a:rPr lang="en-US" b="1" dirty="0" smtClean="0">
                <a:latin typeface="+mj-lt"/>
                <a:cs typeface="Aharoni" pitchFamily="2" charset="-79"/>
              </a:rPr>
              <a:t>[k]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C</a:t>
            </a:r>
            <a:r>
              <a:rPr lang="en-US" dirty="0" smtClean="0"/>
              <a:t>an a </a:t>
            </a:r>
            <a:r>
              <a:rPr lang="en-US" dirty="0" smtClean="0">
                <a:solidFill>
                  <a:srgbClr val="FF0000"/>
                </a:solidFill>
              </a:rPr>
              <a:t>c</a:t>
            </a:r>
            <a:r>
              <a:rPr lang="en-US" dirty="0" smtClean="0"/>
              <a:t>at </a:t>
            </a:r>
            <a:r>
              <a:rPr lang="en-US" dirty="0" smtClean="0">
                <a:solidFill>
                  <a:srgbClr val="FF0000"/>
                </a:solidFill>
              </a:rPr>
              <a:t>c</a:t>
            </a:r>
            <a:r>
              <a:rPr lang="en-US" dirty="0" smtClean="0"/>
              <a:t>atch a </a:t>
            </a:r>
            <a:r>
              <a:rPr lang="en-US" dirty="0" smtClean="0">
                <a:solidFill>
                  <a:srgbClr val="FF0000"/>
                </a:solidFill>
              </a:rPr>
              <a:t>c</a:t>
            </a:r>
            <a:r>
              <a:rPr lang="en-US" dirty="0" smtClean="0"/>
              <a:t>arrot </a:t>
            </a:r>
          </a:p>
          <a:p>
            <a:pPr>
              <a:buNone/>
            </a:pPr>
            <a:r>
              <a:rPr lang="en-US" dirty="0" smtClean="0"/>
              <a:t>on a </a:t>
            </a:r>
            <a:r>
              <a:rPr lang="en-US" dirty="0" smtClean="0">
                <a:solidFill>
                  <a:srgbClr val="FF0000"/>
                </a:solidFill>
              </a:rPr>
              <a:t>c</a:t>
            </a:r>
            <a:r>
              <a:rPr lang="en-US" dirty="0" smtClean="0"/>
              <a:t>arpet ?</a:t>
            </a:r>
          </a:p>
          <a:p>
            <a:pPr>
              <a:buNone/>
            </a:pPr>
            <a:endParaRPr lang="ru-RU" dirty="0" smtClean="0">
              <a:cs typeface="Aharoni" pitchFamily="2" charset="-79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00298" y="292893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latin typeface="Aharoni" pitchFamily="2" charset="-79"/>
                <a:cs typeface="Aharoni" pitchFamily="2" charset="-79"/>
              </a:rPr>
              <a:t> </a:t>
            </a:r>
            <a:endParaRPr lang="ru-RU" dirty="0"/>
          </a:p>
        </p:txBody>
      </p:sp>
      <p:cxnSp>
        <p:nvCxnSpPr>
          <p:cNvPr id="9" name="Прямая со стрелкой 8"/>
          <p:cNvCxnSpPr/>
          <p:nvPr/>
        </p:nvCxnSpPr>
        <p:spPr>
          <a:xfrm rot="16200000" flipH="1">
            <a:off x="4572000" y="1071546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10800000" flipV="1">
            <a:off x="3143240" y="1071546"/>
            <a:ext cx="1357322" cy="857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User\Pictures\танец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4714884"/>
            <a:ext cx="1333500" cy="6667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User\Pictures\танец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6050" y="4591050"/>
            <a:ext cx="1819304" cy="909652"/>
          </a:xfrm>
          <a:prstGeom prst="rect">
            <a:avLst/>
          </a:prstGeom>
          <a:noFill/>
        </p:spPr>
      </p:pic>
      <p:pic>
        <p:nvPicPr>
          <p:cNvPr id="1026" name="Picture 2" descr="C:\Users\User\Pictures\кот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3857628"/>
            <a:ext cx="2082530" cy="1901833"/>
          </a:xfrm>
          <a:prstGeom prst="rect">
            <a:avLst/>
          </a:prstGeom>
          <a:noFill/>
        </p:spPr>
      </p:pic>
      <p:pic>
        <p:nvPicPr>
          <p:cNvPr id="1027" name="Picture 3" descr="C:\Users\User\Pictures\мо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4929198"/>
            <a:ext cx="1028696" cy="9078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cs typeface="Aharoni" pitchFamily="2" charset="-79"/>
              </a:rPr>
              <a:t>Dd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b="1" dirty="0" smtClean="0">
                <a:latin typeface="+mj-lt"/>
              </a:rPr>
              <a:t> </a:t>
            </a:r>
            <a:r>
              <a:rPr lang="en-US" sz="2800" b="1" dirty="0" smtClean="0">
                <a:latin typeface="+mj-lt"/>
                <a:cs typeface="Aharoni" pitchFamily="2" charset="-79"/>
              </a:rPr>
              <a:t>[d]</a:t>
            </a:r>
            <a:r>
              <a:rPr lang="en-US" sz="2800" b="1" dirty="0" smtClean="0">
                <a:latin typeface="+mj-lt"/>
              </a:rPr>
              <a:t>       </a:t>
            </a:r>
            <a:endParaRPr lang="ru-RU" sz="2800" b="1" dirty="0" smtClean="0">
              <a:latin typeface="+mj-lt"/>
            </a:endParaRP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D</a:t>
            </a:r>
            <a:r>
              <a:rPr lang="en-US" dirty="0" smtClean="0"/>
              <a:t>raw </a:t>
            </a:r>
            <a:r>
              <a:rPr lang="en-US" dirty="0" smtClean="0">
                <a:solidFill>
                  <a:srgbClr val="FF0000"/>
                </a:solidFill>
              </a:rPr>
              <a:t>d</a:t>
            </a:r>
            <a:r>
              <a:rPr lang="en-US" dirty="0" smtClean="0"/>
              <a:t>rowsy </a:t>
            </a:r>
            <a:r>
              <a:rPr lang="en-US" dirty="0" smtClean="0">
                <a:solidFill>
                  <a:srgbClr val="FF0000"/>
                </a:solidFill>
              </a:rPr>
              <a:t>d</a:t>
            </a:r>
            <a:r>
              <a:rPr lang="en-US" dirty="0" smtClean="0"/>
              <a:t>ucks an</a:t>
            </a:r>
            <a:r>
              <a:rPr lang="en-US" dirty="0" smtClean="0">
                <a:solidFill>
                  <a:srgbClr val="FF0000"/>
                </a:solidFill>
              </a:rPr>
              <a:t>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d</a:t>
            </a:r>
            <a:r>
              <a:rPr lang="en-US" dirty="0" smtClean="0"/>
              <a:t>rakes</a:t>
            </a:r>
            <a:r>
              <a:rPr lang="ru-RU" dirty="0" smtClean="0"/>
              <a:t>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D</a:t>
            </a:r>
            <a:r>
              <a:rPr lang="en-US" dirty="0" smtClean="0"/>
              <a:t>ick </a:t>
            </a:r>
            <a:r>
              <a:rPr lang="en-US" dirty="0" smtClean="0">
                <a:solidFill>
                  <a:srgbClr val="FF0000"/>
                </a:solidFill>
              </a:rPr>
              <a:t>d</a:t>
            </a:r>
            <a:r>
              <a:rPr lang="en-US" dirty="0" smtClean="0"/>
              <a:t>ug a </a:t>
            </a:r>
            <a:r>
              <a:rPr lang="en-US" dirty="0" smtClean="0">
                <a:solidFill>
                  <a:srgbClr val="FF0000"/>
                </a:solidFill>
              </a:rPr>
              <a:t>d</a:t>
            </a:r>
            <a:r>
              <a:rPr lang="en-US" dirty="0" smtClean="0"/>
              <a:t>eep pit in the gar</a:t>
            </a:r>
            <a:r>
              <a:rPr lang="en-US" dirty="0" smtClean="0">
                <a:solidFill>
                  <a:srgbClr val="FF0000"/>
                </a:solidFill>
              </a:rPr>
              <a:t>d</a:t>
            </a:r>
            <a:r>
              <a:rPr lang="en-US" dirty="0" smtClean="0"/>
              <a:t>en.</a:t>
            </a:r>
            <a:endParaRPr 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rot="16200000" flipH="1">
            <a:off x="4301336" y="1556524"/>
            <a:ext cx="54291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User\Pictures\утки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22" y="2928934"/>
            <a:ext cx="2000264" cy="1450573"/>
          </a:xfrm>
          <a:prstGeom prst="rect">
            <a:avLst/>
          </a:prstGeom>
          <a:noFill/>
        </p:spPr>
      </p:pic>
      <p:pic>
        <p:nvPicPr>
          <p:cNvPr id="4" name="Picture 2" descr="C:\Users\User\Pictures\дик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5714992"/>
            <a:ext cx="1143008" cy="1143008"/>
          </a:xfrm>
          <a:prstGeom prst="rect">
            <a:avLst/>
          </a:prstGeom>
          <a:noFill/>
        </p:spPr>
      </p:pic>
      <p:pic>
        <p:nvPicPr>
          <p:cNvPr id="1028" name="Picture 4" descr="C:\Users\User\Pictures\ссад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5143512"/>
            <a:ext cx="1152527" cy="15071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Ee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2214554"/>
            <a:ext cx="3995766" cy="3911609"/>
          </a:xfrm>
        </p:spPr>
        <p:txBody>
          <a:bodyPr/>
          <a:lstStyle/>
          <a:p>
            <a:pPr lvl="0" algn="ctr">
              <a:buNone/>
            </a:pPr>
            <a:r>
              <a:rPr lang="en-US" b="1" dirty="0" smtClean="0">
                <a:solidFill>
                  <a:prstClr val="black"/>
                </a:solidFill>
                <a:latin typeface="+mj-lt"/>
                <a:cs typeface="Aharoni" pitchFamily="2" charset="-79"/>
              </a:rPr>
              <a:t>[e]</a:t>
            </a:r>
            <a:endParaRPr lang="ru-RU" dirty="0">
              <a:solidFill>
                <a:prstClr val="black"/>
              </a:solidFill>
              <a:latin typeface="+mj-lt"/>
              <a:cs typeface="Aharoni" pitchFamily="2" charset="-79"/>
            </a:endParaRP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E</a:t>
            </a:r>
            <a:r>
              <a:rPr lang="en-US" dirty="0" smtClean="0"/>
              <a:t>very day in </a:t>
            </a:r>
            <a:r>
              <a:rPr lang="en-US" dirty="0" smtClean="0">
                <a:solidFill>
                  <a:srgbClr val="FF0000"/>
                </a:solidFill>
              </a:rPr>
              <a:t>e</a:t>
            </a:r>
            <a:r>
              <a:rPr lang="en-US" dirty="0" smtClean="0"/>
              <a:t>very way</a:t>
            </a:r>
          </a:p>
          <a:p>
            <a:pPr>
              <a:buNone/>
            </a:pPr>
            <a:r>
              <a:rPr lang="en-US" dirty="0" smtClean="0"/>
              <a:t> th</a:t>
            </a:r>
            <a:r>
              <a:rPr lang="en-US" dirty="0" smtClean="0">
                <a:solidFill>
                  <a:srgbClr val="FF0000"/>
                </a:solidFill>
              </a:rPr>
              <a:t>e</a:t>
            </a:r>
            <a:r>
              <a:rPr lang="en-US" dirty="0" smtClean="0"/>
              <a:t> w</a:t>
            </a:r>
            <a:r>
              <a:rPr lang="en-US" dirty="0" smtClean="0">
                <a:solidFill>
                  <a:srgbClr val="FF0000"/>
                </a:solidFill>
              </a:rPr>
              <a:t>ea</a:t>
            </a:r>
            <a:r>
              <a:rPr lang="en-US" dirty="0" smtClean="0"/>
              <a:t>ther is g</a:t>
            </a:r>
            <a:r>
              <a:rPr lang="en-US" dirty="0" smtClean="0">
                <a:solidFill>
                  <a:srgbClr val="FF0000"/>
                </a:solidFill>
              </a:rPr>
              <a:t>e</a:t>
            </a:r>
            <a:r>
              <a:rPr lang="en-US" dirty="0" smtClean="0"/>
              <a:t>tting </a:t>
            </a:r>
          </a:p>
          <a:p>
            <a:pPr>
              <a:buNone/>
            </a:pPr>
            <a:r>
              <a:rPr lang="en-US" dirty="0" smtClean="0"/>
              <a:t>b</a:t>
            </a:r>
            <a:r>
              <a:rPr lang="en-US" dirty="0" smtClean="0">
                <a:solidFill>
                  <a:srgbClr val="FF0000"/>
                </a:solidFill>
              </a:rPr>
              <a:t>e</a:t>
            </a:r>
            <a:r>
              <a:rPr lang="en-US" dirty="0" smtClean="0"/>
              <a:t>tter and b</a:t>
            </a:r>
            <a:r>
              <a:rPr lang="en-US" dirty="0" smtClean="0">
                <a:solidFill>
                  <a:srgbClr val="FF0000"/>
                </a:solidFill>
              </a:rPr>
              <a:t>e</a:t>
            </a:r>
            <a:r>
              <a:rPr lang="en-US" dirty="0" smtClean="0"/>
              <a:t>tter</a:t>
            </a:r>
            <a:r>
              <a:rPr lang="ru-RU" dirty="0" smtClean="0"/>
              <a:t>.</a:t>
            </a:r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86314" y="2214554"/>
            <a:ext cx="3900486" cy="3911609"/>
          </a:xfrm>
        </p:spPr>
        <p:txBody>
          <a:bodyPr/>
          <a:lstStyle/>
          <a:p>
            <a:pPr>
              <a:buNone/>
            </a:pPr>
            <a:r>
              <a:rPr lang="en-US" b="1" dirty="0" smtClean="0">
                <a:latin typeface="+mj-lt"/>
              </a:rPr>
              <a:t>            </a:t>
            </a:r>
            <a:r>
              <a:rPr lang="en-US" b="1" dirty="0" smtClean="0">
                <a:latin typeface="+mj-lt"/>
                <a:cs typeface="Aharoni" pitchFamily="2" charset="-79"/>
              </a:rPr>
              <a:t>[</a:t>
            </a:r>
            <a:r>
              <a:rPr lang="en-US" b="1" dirty="0" err="1" smtClean="0">
                <a:latin typeface="+mj-lt"/>
                <a:cs typeface="Aharoni" pitchFamily="2" charset="-79"/>
              </a:rPr>
              <a:t>i</a:t>
            </a:r>
            <a:r>
              <a:rPr lang="en-US" b="1" dirty="0" smtClean="0">
                <a:latin typeface="+mj-lt"/>
                <a:cs typeface="Aharoni" pitchFamily="2" charset="-79"/>
              </a:rPr>
              <a:t>:],[</a:t>
            </a:r>
            <a:r>
              <a:rPr lang="en-US" b="1" dirty="0" err="1" smtClean="0">
                <a:latin typeface="+mj-lt"/>
                <a:cs typeface="Aharoni" pitchFamily="2" charset="-79"/>
              </a:rPr>
              <a:t>i</a:t>
            </a:r>
            <a:r>
              <a:rPr lang="en-US" b="1" dirty="0" smtClean="0">
                <a:latin typeface="+mj-lt"/>
                <a:cs typeface="Aharoni" pitchFamily="2" charset="-79"/>
              </a:rPr>
              <a:t>]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 </a:t>
            </a:r>
            <a:endParaRPr lang="ru-RU" b="1" dirty="0" smtClean="0">
              <a:solidFill>
                <a:srgbClr val="FF0000"/>
              </a:solidFill>
              <a:latin typeface="+mj-lt"/>
            </a:endParaRPr>
          </a:p>
          <a:p>
            <a:pPr>
              <a:buNone/>
            </a:pPr>
            <a:r>
              <a:rPr lang="en-US" dirty="0" smtClean="0"/>
              <a:t>Make t</a:t>
            </a:r>
            <a:r>
              <a:rPr lang="en-US" dirty="0" smtClean="0">
                <a:solidFill>
                  <a:srgbClr val="FF0000"/>
                </a:solidFill>
              </a:rPr>
              <a:t>ea</a:t>
            </a:r>
            <a:r>
              <a:rPr lang="en-US" dirty="0" smtClean="0"/>
              <a:t> for thr</a:t>
            </a:r>
            <a:r>
              <a:rPr lang="en-US" dirty="0" smtClean="0">
                <a:solidFill>
                  <a:srgbClr val="FF0000"/>
                </a:solidFill>
              </a:rPr>
              <a:t>ee</a:t>
            </a:r>
            <a:r>
              <a:rPr lang="en-US" dirty="0" smtClean="0"/>
              <a:t>, </a:t>
            </a:r>
          </a:p>
          <a:p>
            <a:pPr>
              <a:buNone/>
            </a:pPr>
            <a:r>
              <a:rPr lang="en-US" dirty="0" smtClean="0"/>
              <a:t>pl</a:t>
            </a:r>
            <a:r>
              <a:rPr lang="en-US" dirty="0" smtClean="0">
                <a:solidFill>
                  <a:srgbClr val="FF0000"/>
                </a:solidFill>
              </a:rPr>
              <a:t>ea</a:t>
            </a:r>
            <a:r>
              <a:rPr lang="en-US" dirty="0" smtClean="0"/>
              <a:t>se, for J</a:t>
            </a:r>
            <a:r>
              <a:rPr lang="en-US" dirty="0" smtClean="0">
                <a:solidFill>
                  <a:srgbClr val="FF0000"/>
                </a:solidFill>
              </a:rPr>
              <a:t>ea</a:t>
            </a:r>
            <a:r>
              <a:rPr lang="en-US" dirty="0" smtClean="0"/>
              <a:t>n, St</a:t>
            </a:r>
            <a:r>
              <a:rPr lang="en-US" dirty="0" smtClean="0">
                <a:solidFill>
                  <a:srgbClr val="FF0000"/>
                </a:solidFill>
              </a:rPr>
              <a:t>e</a:t>
            </a:r>
            <a:r>
              <a:rPr lang="en-US" dirty="0" smtClean="0"/>
              <a:t>ve </a:t>
            </a:r>
          </a:p>
          <a:p>
            <a:pPr>
              <a:buNone/>
            </a:pPr>
            <a:r>
              <a:rPr lang="en-US" dirty="0" smtClean="0"/>
              <a:t>and m</a:t>
            </a:r>
            <a:r>
              <a:rPr lang="en-US" dirty="0" smtClean="0">
                <a:solidFill>
                  <a:srgbClr val="FF0000"/>
                </a:solidFill>
              </a:rPr>
              <a:t>e</a:t>
            </a:r>
            <a:r>
              <a:rPr lang="ru-RU" dirty="0" smtClean="0"/>
              <a:t>.</a:t>
            </a:r>
            <a:endParaRPr lang="en-US" dirty="0" smtClean="0">
              <a:latin typeface="Aharoni" pitchFamily="2" charset="-79"/>
              <a:cs typeface="Aharoni" pitchFamily="2" charset="-79"/>
            </a:endParaRPr>
          </a:p>
          <a:p>
            <a:pPr>
              <a:buNone/>
            </a:pPr>
            <a:endParaRPr lang="ru-RU" dirty="0" smtClean="0">
              <a:cs typeface="Aharoni" pitchFamily="2" charset="-79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28860" y="31432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latin typeface="Aharoni" pitchFamily="2" charset="-79"/>
                <a:cs typeface="Aharoni" pitchFamily="2" charset="-79"/>
              </a:rPr>
              <a:t> </a:t>
            </a:r>
            <a:endParaRPr lang="ru-RU" dirty="0"/>
          </a:p>
        </p:txBody>
      </p:sp>
      <p:cxnSp>
        <p:nvCxnSpPr>
          <p:cNvPr id="9" name="Прямая со стрелкой 8"/>
          <p:cNvCxnSpPr/>
          <p:nvPr/>
        </p:nvCxnSpPr>
        <p:spPr>
          <a:xfrm rot="16200000" flipH="1">
            <a:off x="4572000" y="1071546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10800000" flipV="1">
            <a:off x="3143240" y="1071546"/>
            <a:ext cx="1357322" cy="857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Users\User\Pictures\чай.jpg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4214818"/>
            <a:ext cx="2667000" cy="1809750"/>
          </a:xfrm>
          <a:prstGeom prst="rect">
            <a:avLst/>
          </a:prstGeom>
          <a:noFill/>
        </p:spPr>
      </p:pic>
      <p:pic>
        <p:nvPicPr>
          <p:cNvPr id="2050" name="Picture 2" descr="C:\Users\User\Pictures\дж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71942"/>
            <a:ext cx="1740333" cy="1285884"/>
          </a:xfrm>
          <a:prstGeom prst="rect">
            <a:avLst/>
          </a:prstGeom>
          <a:noFill/>
        </p:spPr>
      </p:pic>
      <p:pic>
        <p:nvPicPr>
          <p:cNvPr id="2053" name="Picture 5" descr="C:\Users\User\Pictures\ит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90" y="4500570"/>
            <a:ext cx="1749967" cy="1685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cs typeface="Aharoni" pitchFamily="2" charset="-79"/>
              </a:rPr>
              <a:t>Ff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sz="2800" b="1" dirty="0" smtClean="0">
                <a:latin typeface="+mj-lt"/>
              </a:rPr>
              <a:t> </a:t>
            </a:r>
            <a:r>
              <a:rPr lang="en-US" sz="2800" b="1" dirty="0" smtClean="0">
                <a:latin typeface="+mj-lt"/>
                <a:cs typeface="Aharoni" pitchFamily="2" charset="-79"/>
              </a:rPr>
              <a:t>[f]</a:t>
            </a:r>
            <a:r>
              <a:rPr lang="en-US" dirty="0" smtClean="0"/>
              <a:t>       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F</a:t>
            </a:r>
            <a:r>
              <a:rPr lang="en-US" dirty="0" smtClean="0"/>
              <a:t>our </a:t>
            </a:r>
            <a:r>
              <a:rPr lang="en-US" dirty="0" smtClean="0">
                <a:solidFill>
                  <a:srgbClr val="FF0000"/>
                </a:solidFill>
              </a:rPr>
              <a:t>f</a:t>
            </a:r>
            <a:r>
              <a:rPr lang="en-US" dirty="0" smtClean="0"/>
              <a:t>ine </a:t>
            </a:r>
            <a:r>
              <a:rPr lang="en-US" dirty="0" smtClean="0">
                <a:solidFill>
                  <a:srgbClr val="FF0000"/>
                </a:solidFill>
              </a:rPr>
              <a:t>f</a:t>
            </a:r>
            <a:r>
              <a:rPr lang="en-US" dirty="0" smtClean="0"/>
              <a:t>resh </a:t>
            </a:r>
            <a:r>
              <a:rPr lang="en-US" dirty="0" smtClean="0">
                <a:solidFill>
                  <a:srgbClr val="FF0000"/>
                </a:solidFill>
              </a:rPr>
              <a:t>f</a:t>
            </a:r>
            <a:r>
              <a:rPr lang="en-US" dirty="0" smtClean="0"/>
              <a:t>ish are </a:t>
            </a:r>
            <a:r>
              <a:rPr lang="en-US" dirty="0" smtClean="0">
                <a:solidFill>
                  <a:srgbClr val="FF0000"/>
                </a:solidFill>
              </a:rPr>
              <a:t>f</a:t>
            </a:r>
            <a:r>
              <a:rPr lang="en-US" dirty="0" smtClean="0"/>
              <a:t>or you</a:t>
            </a:r>
            <a:r>
              <a:rPr lang="ru-RU" dirty="0" smtClean="0"/>
              <a:t>.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                             ***</a:t>
            </a:r>
          </a:p>
          <a:p>
            <a:pPr>
              <a:buNone/>
            </a:pPr>
            <a:r>
              <a:rPr lang="en-US" dirty="0" smtClean="0"/>
              <a:t>A </a:t>
            </a:r>
            <a:r>
              <a:rPr lang="en-US" dirty="0" smtClean="0">
                <a:solidFill>
                  <a:srgbClr val="FF0000"/>
                </a:solidFill>
              </a:rPr>
              <a:t>f</a:t>
            </a:r>
            <a:r>
              <a:rPr lang="en-US" dirty="0" smtClean="0"/>
              <a:t>at </a:t>
            </a:r>
            <a:r>
              <a:rPr lang="en-US" dirty="0" smtClean="0">
                <a:solidFill>
                  <a:srgbClr val="FF0000"/>
                </a:solidFill>
              </a:rPr>
              <a:t>f</a:t>
            </a:r>
            <a:r>
              <a:rPr lang="en-US" dirty="0" smtClean="0"/>
              <a:t>ish has a </a:t>
            </a:r>
            <a:r>
              <a:rPr lang="en-US" dirty="0" smtClean="0">
                <a:solidFill>
                  <a:srgbClr val="FF0000"/>
                </a:solidFill>
              </a:rPr>
              <a:t>f</a:t>
            </a:r>
            <a:r>
              <a:rPr lang="en-US" dirty="0" smtClean="0"/>
              <a:t>at </a:t>
            </a:r>
            <a:r>
              <a:rPr lang="en-US" dirty="0" smtClean="0">
                <a:solidFill>
                  <a:srgbClr val="FF0000"/>
                </a:solidFill>
              </a:rPr>
              <a:t>f</a:t>
            </a:r>
            <a:r>
              <a:rPr lang="en-US" dirty="0" smtClean="0"/>
              <a:t>in</a:t>
            </a:r>
            <a:r>
              <a:rPr lang="ru-RU" dirty="0" smtClean="0"/>
              <a:t>.</a:t>
            </a:r>
            <a:endParaRPr 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rot="16200000" flipH="1">
            <a:off x="4301336" y="1556524"/>
            <a:ext cx="54291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C:\Users\User\Pictures\аш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22" y="2071678"/>
            <a:ext cx="2535249" cy="2339673"/>
          </a:xfrm>
          <a:prstGeom prst="rect">
            <a:avLst/>
          </a:prstGeom>
          <a:noFill/>
        </p:spPr>
      </p:pic>
      <p:pic>
        <p:nvPicPr>
          <p:cNvPr id="1026" name="Picture 2" descr="C:\Users\User\Pictures\рыб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4429132"/>
            <a:ext cx="3505200" cy="857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Gg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2214554"/>
            <a:ext cx="3995766" cy="3911609"/>
          </a:xfrm>
        </p:spPr>
        <p:txBody>
          <a:bodyPr/>
          <a:lstStyle/>
          <a:p>
            <a:pPr lvl="0" algn="ctr">
              <a:buNone/>
            </a:pPr>
            <a:r>
              <a:rPr lang="en-US" b="1" dirty="0" smtClean="0">
                <a:solidFill>
                  <a:prstClr val="black"/>
                </a:solidFill>
                <a:latin typeface="+mj-lt"/>
                <a:cs typeface="Aharoni" pitchFamily="2" charset="-79"/>
              </a:rPr>
              <a:t>[g]</a:t>
            </a:r>
            <a:endParaRPr lang="ru-RU" dirty="0">
              <a:solidFill>
                <a:prstClr val="black"/>
              </a:solidFill>
              <a:latin typeface="+mj-lt"/>
              <a:cs typeface="Aharoni" pitchFamily="2" charset="-79"/>
            </a:endParaRP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G</a:t>
            </a:r>
            <a:r>
              <a:rPr lang="en-US" dirty="0" smtClean="0"/>
              <a:t>iggling </a:t>
            </a:r>
            <a:r>
              <a:rPr lang="en-US" dirty="0" smtClean="0">
                <a:solidFill>
                  <a:srgbClr val="FF0000"/>
                </a:solidFill>
              </a:rPr>
              <a:t>g</a:t>
            </a:r>
            <a:r>
              <a:rPr lang="en-US" dirty="0" smtClean="0"/>
              <a:t>eese are playing</a:t>
            </a:r>
          </a:p>
          <a:p>
            <a:pPr>
              <a:buNone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g</a:t>
            </a:r>
            <a:r>
              <a:rPr lang="en-US" dirty="0" smtClean="0"/>
              <a:t>ames.</a:t>
            </a:r>
          </a:p>
          <a:p>
            <a:pPr>
              <a:buNone/>
            </a:pPr>
            <a:r>
              <a:rPr lang="en-US" dirty="0" smtClean="0"/>
              <a:t>They are </a:t>
            </a:r>
            <a:r>
              <a:rPr lang="en-US" dirty="0" smtClean="0">
                <a:solidFill>
                  <a:srgbClr val="FF0000"/>
                </a:solidFill>
              </a:rPr>
              <a:t>g</a:t>
            </a:r>
            <a:r>
              <a:rPr lang="en-US" dirty="0" smtClean="0"/>
              <a:t>oing to race</a:t>
            </a:r>
            <a:r>
              <a:rPr lang="ru-RU" dirty="0" smtClean="0"/>
              <a:t>.</a:t>
            </a:r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86314" y="2214554"/>
            <a:ext cx="3900486" cy="3911609"/>
          </a:xfrm>
        </p:spPr>
        <p:txBody>
          <a:bodyPr/>
          <a:lstStyle/>
          <a:p>
            <a:pPr>
              <a:buNone/>
            </a:pPr>
            <a:r>
              <a:rPr lang="en-US" b="1" dirty="0" smtClean="0">
                <a:latin typeface="+mj-lt"/>
              </a:rPr>
              <a:t>            </a:t>
            </a:r>
            <a:r>
              <a:rPr lang="en-US" b="1" dirty="0" smtClean="0">
                <a:latin typeface="+mj-lt"/>
                <a:cs typeface="Aharoni" pitchFamily="2" charset="-79"/>
              </a:rPr>
              <a:t>[</a:t>
            </a:r>
            <a:r>
              <a:rPr lang="en-US" b="1" dirty="0" smtClean="0">
                <a:latin typeface="+mj-lt"/>
              </a:rPr>
              <a:t>dʒ</a:t>
            </a:r>
            <a:r>
              <a:rPr lang="en-US" b="1" dirty="0" smtClean="0">
                <a:latin typeface="+mj-lt"/>
                <a:cs typeface="Aharoni" pitchFamily="2" charset="-79"/>
              </a:rPr>
              <a:t>]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G</a:t>
            </a:r>
            <a:r>
              <a:rPr lang="en-US" dirty="0" smtClean="0"/>
              <a:t>eor</a:t>
            </a:r>
            <a:r>
              <a:rPr lang="en-US" dirty="0" smtClean="0">
                <a:solidFill>
                  <a:srgbClr val="FF0000"/>
                </a:solidFill>
              </a:rPr>
              <a:t>g</a:t>
            </a:r>
            <a:r>
              <a:rPr lang="en-US" dirty="0" smtClean="0"/>
              <a:t>e! Don’t </a:t>
            </a:r>
            <a:r>
              <a:rPr lang="en-US" dirty="0" smtClean="0"/>
              <a:t>give</a:t>
            </a:r>
            <a:r>
              <a:rPr lang="ru-RU" dirty="0" smtClean="0"/>
              <a:t> </a:t>
            </a:r>
            <a:r>
              <a:rPr lang="en-US" dirty="0" smtClean="0"/>
              <a:t>the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g</a:t>
            </a:r>
            <a:r>
              <a:rPr lang="en-US" dirty="0" smtClean="0"/>
              <a:t>iraffes </a:t>
            </a:r>
            <a:r>
              <a:rPr lang="en-US" dirty="0" smtClean="0">
                <a:solidFill>
                  <a:srgbClr val="FF0000"/>
                </a:solidFill>
              </a:rPr>
              <a:t>g</a:t>
            </a:r>
            <a:r>
              <a:rPr lang="en-US" dirty="0" smtClean="0"/>
              <a:t>in</a:t>
            </a:r>
            <a:r>
              <a:rPr lang="en-US" dirty="0" smtClean="0">
                <a:solidFill>
                  <a:srgbClr val="FF0000"/>
                </a:solidFill>
              </a:rPr>
              <a:t>g</a:t>
            </a:r>
            <a:r>
              <a:rPr lang="en-US" dirty="0" smtClean="0"/>
              <a:t>erbread</a:t>
            </a:r>
          </a:p>
          <a:p>
            <a:pPr>
              <a:buNone/>
            </a:pPr>
            <a:endParaRPr lang="ru-RU" dirty="0" smtClean="0">
              <a:cs typeface="Aharoni" pitchFamily="2" charset="-79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28860" y="31432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latin typeface="Aharoni" pitchFamily="2" charset="-79"/>
                <a:cs typeface="Aharoni" pitchFamily="2" charset="-79"/>
              </a:rPr>
              <a:t> </a:t>
            </a:r>
            <a:endParaRPr lang="ru-RU" dirty="0"/>
          </a:p>
        </p:txBody>
      </p:sp>
      <p:cxnSp>
        <p:nvCxnSpPr>
          <p:cNvPr id="9" name="Прямая со стрелкой 8"/>
          <p:cNvCxnSpPr/>
          <p:nvPr/>
        </p:nvCxnSpPr>
        <p:spPr>
          <a:xfrm rot="16200000" flipH="1">
            <a:off x="4572000" y="1071546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10800000" flipV="1">
            <a:off x="3143240" y="1071546"/>
            <a:ext cx="1357322" cy="857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5" descr="C:\Users\User\Pictures\zoopark-animatsionnaya-kartinka-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5206" y="3786191"/>
            <a:ext cx="1516294" cy="2689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4" name="Picture 6" descr="C:\Users\User\Pictures\жираф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786190"/>
            <a:ext cx="2214578" cy="2786058"/>
          </a:xfrm>
          <a:prstGeom prst="rect">
            <a:avLst/>
          </a:prstGeom>
          <a:noFill/>
        </p:spPr>
      </p:pic>
      <p:pic>
        <p:nvPicPr>
          <p:cNvPr id="5122" name="Picture 2" descr="C:\Users\User\Pictures\ир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4572008"/>
            <a:ext cx="2824309" cy="15589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1677</TotalTime>
  <Words>1047</Words>
  <Application>Microsoft Office PowerPoint</Application>
  <PresentationFormat>Экран (4:3)</PresentationFormat>
  <Paragraphs>346</Paragraphs>
  <Slides>48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Phonetic  drill </vt:lpstr>
      <vt:lpstr>In English</vt:lpstr>
      <vt:lpstr>Part I      Monophthongs                      Aa</vt:lpstr>
      <vt:lpstr>Bb</vt:lpstr>
      <vt:lpstr>Cc</vt:lpstr>
      <vt:lpstr>Dd</vt:lpstr>
      <vt:lpstr>Ee</vt:lpstr>
      <vt:lpstr>Ff</vt:lpstr>
      <vt:lpstr>Gg</vt:lpstr>
      <vt:lpstr>Hh</vt:lpstr>
      <vt:lpstr>Ii</vt:lpstr>
      <vt:lpstr>Jj</vt:lpstr>
      <vt:lpstr>Kk</vt:lpstr>
      <vt:lpstr>Ll</vt:lpstr>
      <vt:lpstr>Mm</vt:lpstr>
      <vt:lpstr>Nn</vt:lpstr>
      <vt:lpstr>Oo</vt:lpstr>
      <vt:lpstr> Pp  [p]</vt:lpstr>
      <vt:lpstr>Qq</vt:lpstr>
      <vt:lpstr>Rr</vt:lpstr>
      <vt:lpstr>Ss</vt:lpstr>
      <vt:lpstr>Tt</vt:lpstr>
      <vt:lpstr>Uu</vt:lpstr>
      <vt:lpstr>Vv</vt:lpstr>
      <vt:lpstr>Ww</vt:lpstr>
      <vt:lpstr>Xx</vt:lpstr>
      <vt:lpstr>Yy</vt:lpstr>
      <vt:lpstr>Yy</vt:lpstr>
      <vt:lpstr>Zz</vt:lpstr>
      <vt:lpstr> [ə] </vt:lpstr>
      <vt:lpstr>Part II   long vowels                                        [u:]</vt:lpstr>
      <vt:lpstr> [a:]</vt:lpstr>
      <vt:lpstr> [ɔ:] </vt:lpstr>
      <vt:lpstr> [ə:]  </vt:lpstr>
      <vt:lpstr> [i:] </vt:lpstr>
      <vt:lpstr>Diphthong</vt:lpstr>
      <vt:lpstr>Diphthong</vt:lpstr>
      <vt:lpstr>Diphthong</vt:lpstr>
      <vt:lpstr>Diphthong</vt:lpstr>
      <vt:lpstr>Diphthong</vt:lpstr>
      <vt:lpstr>Diphthong</vt:lpstr>
      <vt:lpstr>Diphthong</vt:lpstr>
      <vt:lpstr>Diphthong</vt:lpstr>
      <vt:lpstr>sh</vt:lpstr>
      <vt:lpstr>ch</vt:lpstr>
      <vt:lpstr>ph</vt:lpstr>
      <vt:lpstr>th</vt:lpstr>
      <vt:lpstr>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</dc:title>
  <dc:creator>User</dc:creator>
  <cp:lastModifiedBy>User</cp:lastModifiedBy>
  <cp:revision>322</cp:revision>
  <dcterms:created xsi:type="dcterms:W3CDTF">2021-02-18T05:39:31Z</dcterms:created>
  <dcterms:modified xsi:type="dcterms:W3CDTF">2021-03-04T15:59:43Z</dcterms:modified>
</cp:coreProperties>
</file>